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5"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49FE8C-9FE1-D1B5-0DE6-6236951685AE}" v="120" dt="2020-12-17T11:42:43.268"/>
    <p1510:client id="{4EB2F4D2-9D0A-3291-5A78-38AD9209919A}" v="16" dt="2020-12-17T11:44:52.407"/>
    <p1510:client id="{B108A7C9-2003-AF9A-ED5A-087C41302E69}" v="17" dt="2020-12-17T11:56:33.621"/>
    <p1510:client id="{DC1EB1AA-9A97-44D0-B7B6-941AF8838023}" v="211" dt="2020-12-17T11:30:34.87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6" d="100"/>
          <a:sy n="86" d="100"/>
        </p:scale>
        <p:origin x="96"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DC1EB1AA-9A97-44D0-B7B6-941AF8838023}"/>
    <pc:docChg chg="modSld">
      <pc:chgData name="" userId="" providerId="" clId="Web-{DC1EB1AA-9A97-44D0-B7B6-941AF8838023}" dt="2020-12-17T11:21:54.845" v="15" actId="20577"/>
      <pc:docMkLst>
        <pc:docMk/>
      </pc:docMkLst>
      <pc:sldChg chg="modSp">
        <pc:chgData name="" userId="" providerId="" clId="Web-{DC1EB1AA-9A97-44D0-B7B6-941AF8838023}" dt="2020-12-17T11:21:54.845" v="14" actId="20577"/>
        <pc:sldMkLst>
          <pc:docMk/>
          <pc:sldMk cId="109857222" sldId="256"/>
        </pc:sldMkLst>
        <pc:spChg chg="mod">
          <ac:chgData name="" userId="" providerId="" clId="Web-{DC1EB1AA-9A97-44D0-B7B6-941AF8838023}" dt="2020-12-17T11:21:54.845" v="14" actId="20577"/>
          <ac:spMkLst>
            <pc:docMk/>
            <pc:sldMk cId="109857222" sldId="256"/>
            <ac:spMk id="2" creationId="{00000000-0000-0000-0000-000000000000}"/>
          </ac:spMkLst>
        </pc:spChg>
      </pc:sldChg>
    </pc:docChg>
  </pc:docChgLst>
  <pc:docChgLst>
    <pc:chgData name="Efimov N Cosmin-Alexandru" userId="S::efimovcosmin20@stud.ase.ro::87cf17a0-9da5-43eb-9186-69fba7d01fce" providerId="AD" clId="Web-{4EB2F4D2-9D0A-3291-5A78-38AD9209919A}"/>
    <pc:docChg chg="modSld">
      <pc:chgData name="Efimov N Cosmin-Alexandru" userId="S::efimovcosmin20@stud.ase.ro::87cf17a0-9da5-43eb-9186-69fba7d01fce" providerId="AD" clId="Web-{4EB2F4D2-9D0A-3291-5A78-38AD9209919A}" dt="2020-12-17T11:44:52.407" v="15" actId="14100"/>
      <pc:docMkLst>
        <pc:docMk/>
      </pc:docMkLst>
      <pc:sldChg chg="modSp">
        <pc:chgData name="Efimov N Cosmin-Alexandru" userId="S::efimovcosmin20@stud.ase.ro::87cf17a0-9da5-43eb-9186-69fba7d01fce" providerId="AD" clId="Web-{4EB2F4D2-9D0A-3291-5A78-38AD9209919A}" dt="2020-12-17T11:44:52.407" v="15" actId="14100"/>
        <pc:sldMkLst>
          <pc:docMk/>
          <pc:sldMk cId="109877855" sldId="259"/>
        </pc:sldMkLst>
        <pc:spChg chg="mod">
          <ac:chgData name="Efimov N Cosmin-Alexandru" userId="S::efimovcosmin20@stud.ase.ro::87cf17a0-9da5-43eb-9186-69fba7d01fce" providerId="AD" clId="Web-{4EB2F4D2-9D0A-3291-5A78-38AD9209919A}" dt="2020-12-17T11:44:52.407" v="15" actId="14100"/>
          <ac:spMkLst>
            <pc:docMk/>
            <pc:sldMk cId="109877855" sldId="259"/>
            <ac:spMk id="8" creationId="{2E2068DB-00DD-44AB-9C24-B24AA57B66E3}"/>
          </ac:spMkLst>
        </pc:spChg>
      </pc:sldChg>
      <pc:sldChg chg="modSp">
        <pc:chgData name="Efimov N Cosmin-Alexandru" userId="S::efimovcosmin20@stud.ase.ro::87cf17a0-9da5-43eb-9186-69fba7d01fce" providerId="AD" clId="Web-{4EB2F4D2-9D0A-3291-5A78-38AD9209919A}" dt="2020-12-17T11:44:38.641" v="8" actId="20577"/>
        <pc:sldMkLst>
          <pc:docMk/>
          <pc:sldMk cId="244723963" sldId="260"/>
        </pc:sldMkLst>
        <pc:spChg chg="mod">
          <ac:chgData name="Efimov N Cosmin-Alexandru" userId="S::efimovcosmin20@stud.ase.ro::87cf17a0-9da5-43eb-9186-69fba7d01fce" providerId="AD" clId="Web-{4EB2F4D2-9D0A-3291-5A78-38AD9209919A}" dt="2020-12-17T11:44:38.641" v="8" actId="20577"/>
          <ac:spMkLst>
            <pc:docMk/>
            <pc:sldMk cId="244723963" sldId="260"/>
            <ac:spMk id="5" creationId="{ACCF7C37-E752-4742-8108-BDD95C3EC32D}"/>
          </ac:spMkLst>
        </pc:spChg>
      </pc:sldChg>
    </pc:docChg>
  </pc:docChgLst>
  <pc:docChgLst>
    <pc:chgData name="Efimov N Cosmin-Alexandru" userId="S::efimovcosmin20@stud.ase.ro::87cf17a0-9da5-43eb-9186-69fba7d01fce" providerId="AD" clId="Web-{B108A7C9-2003-AF9A-ED5A-087C41302E69}"/>
    <pc:docChg chg="modSld">
      <pc:chgData name="Efimov N Cosmin-Alexandru" userId="S::efimovcosmin20@stud.ase.ro::87cf17a0-9da5-43eb-9186-69fba7d01fce" providerId="AD" clId="Web-{B108A7C9-2003-AF9A-ED5A-087C41302E69}" dt="2020-12-17T11:56:33.621" v="15"/>
      <pc:docMkLst>
        <pc:docMk/>
      </pc:docMkLst>
      <pc:sldChg chg="delSp modTransition">
        <pc:chgData name="Efimov N Cosmin-Alexandru" userId="S::efimovcosmin20@stud.ase.ro::87cf17a0-9da5-43eb-9186-69fba7d01fce" providerId="AD" clId="Web-{B108A7C9-2003-AF9A-ED5A-087C41302E69}" dt="2020-12-17T11:56:14.746" v="11"/>
        <pc:sldMkLst>
          <pc:docMk/>
          <pc:sldMk cId="109857222" sldId="256"/>
        </pc:sldMkLst>
        <pc:spChg chg="del">
          <ac:chgData name="Efimov N Cosmin-Alexandru" userId="S::efimovcosmin20@stud.ase.ro::87cf17a0-9da5-43eb-9186-69fba7d01fce" providerId="AD" clId="Web-{B108A7C9-2003-AF9A-ED5A-087C41302E69}" dt="2020-12-17T11:55:23.417" v="0"/>
          <ac:spMkLst>
            <pc:docMk/>
            <pc:sldMk cId="109857222" sldId="256"/>
            <ac:spMk id="3" creationId="{00000000-0000-0000-0000-000000000000}"/>
          </ac:spMkLst>
        </pc:spChg>
      </pc:sldChg>
      <pc:sldChg chg="delSp modTransition">
        <pc:chgData name="Efimov N Cosmin-Alexandru" userId="S::efimovcosmin20@stud.ase.ro::87cf17a0-9da5-43eb-9186-69fba7d01fce" providerId="AD" clId="Web-{B108A7C9-2003-AF9A-ED5A-087C41302E69}" dt="2020-12-17T11:56:19.324" v="12"/>
        <pc:sldMkLst>
          <pc:docMk/>
          <pc:sldMk cId="2045473207" sldId="257"/>
        </pc:sldMkLst>
        <pc:spChg chg="del">
          <ac:chgData name="Efimov N Cosmin-Alexandru" userId="S::efimovcosmin20@stud.ase.ro::87cf17a0-9da5-43eb-9186-69fba7d01fce" providerId="AD" clId="Web-{B108A7C9-2003-AF9A-ED5A-087C41302E69}" dt="2020-12-17T11:55:27.089" v="1"/>
          <ac:spMkLst>
            <pc:docMk/>
            <pc:sldMk cId="2045473207" sldId="257"/>
            <ac:spMk id="2" creationId="{A4C29053-47BC-419C-A919-1D17B76D55C1}"/>
          </ac:spMkLst>
        </pc:spChg>
      </pc:sldChg>
      <pc:sldChg chg="delSp modSp modTransition">
        <pc:chgData name="Efimov N Cosmin-Alexandru" userId="S::efimovcosmin20@stud.ase.ro::87cf17a0-9da5-43eb-9186-69fba7d01fce" providerId="AD" clId="Web-{B108A7C9-2003-AF9A-ED5A-087C41302E69}" dt="2020-12-17T11:56:23.684" v="13"/>
        <pc:sldMkLst>
          <pc:docMk/>
          <pc:sldMk cId="3657550385" sldId="258"/>
        </pc:sldMkLst>
        <pc:spChg chg="del">
          <ac:chgData name="Efimov N Cosmin-Alexandru" userId="S::efimovcosmin20@stud.ase.ro::87cf17a0-9da5-43eb-9186-69fba7d01fce" providerId="AD" clId="Web-{B108A7C9-2003-AF9A-ED5A-087C41302E69}" dt="2020-12-17T11:55:49.261" v="5"/>
          <ac:spMkLst>
            <pc:docMk/>
            <pc:sldMk cId="3657550385" sldId="258"/>
            <ac:spMk id="2" creationId="{B4803DD1-3E1A-483E-A186-4731F9B14608}"/>
          </ac:spMkLst>
        </pc:spChg>
        <pc:spChg chg="mod">
          <ac:chgData name="Efimov N Cosmin-Alexandru" userId="S::efimovcosmin20@stud.ase.ro::87cf17a0-9da5-43eb-9186-69fba7d01fce" providerId="AD" clId="Web-{B108A7C9-2003-AF9A-ED5A-087C41302E69}" dt="2020-12-17T11:55:54.308" v="6" actId="1076"/>
          <ac:spMkLst>
            <pc:docMk/>
            <pc:sldMk cId="3657550385" sldId="258"/>
            <ac:spMk id="3" creationId="{32CD15B5-B7B4-403E-8B91-E00201C3A06E}"/>
          </ac:spMkLst>
        </pc:spChg>
      </pc:sldChg>
      <pc:sldChg chg="delSp modSp modTransition">
        <pc:chgData name="Efimov N Cosmin-Alexandru" userId="S::efimovcosmin20@stud.ase.ro::87cf17a0-9da5-43eb-9186-69fba7d01fce" providerId="AD" clId="Web-{B108A7C9-2003-AF9A-ED5A-087C41302E69}" dt="2020-12-17T11:56:29.637" v="14"/>
        <pc:sldMkLst>
          <pc:docMk/>
          <pc:sldMk cId="109877855" sldId="259"/>
        </pc:sldMkLst>
        <pc:spChg chg="del">
          <ac:chgData name="Efimov N Cosmin-Alexandru" userId="S::efimovcosmin20@stud.ase.ro::87cf17a0-9da5-43eb-9186-69fba7d01fce" providerId="AD" clId="Web-{B108A7C9-2003-AF9A-ED5A-087C41302E69}" dt="2020-12-17T11:56:01.965" v="8"/>
          <ac:spMkLst>
            <pc:docMk/>
            <pc:sldMk cId="109877855" sldId="259"/>
            <ac:spMk id="2" creationId="{34745140-F231-46FC-849F-CF94E2A6384A}"/>
          </ac:spMkLst>
        </pc:spChg>
        <pc:spChg chg="mod">
          <ac:chgData name="Efimov N Cosmin-Alexandru" userId="S::efimovcosmin20@stud.ase.ro::87cf17a0-9da5-43eb-9186-69fba7d01fce" providerId="AD" clId="Web-{B108A7C9-2003-AF9A-ED5A-087C41302E69}" dt="2020-12-17T11:56:07.246" v="9" actId="1076"/>
          <ac:spMkLst>
            <pc:docMk/>
            <pc:sldMk cId="109877855" sldId="259"/>
            <ac:spMk id="3" creationId="{5C86EDF9-1DB4-4BDF-9430-F961196CAB8B}"/>
          </ac:spMkLst>
        </pc:spChg>
      </pc:sldChg>
      <pc:sldChg chg="delSp modTransition">
        <pc:chgData name="Efimov N Cosmin-Alexandru" userId="S::efimovcosmin20@stud.ase.ro::87cf17a0-9da5-43eb-9186-69fba7d01fce" providerId="AD" clId="Web-{B108A7C9-2003-AF9A-ED5A-087C41302E69}" dt="2020-12-17T11:56:33.621" v="15"/>
        <pc:sldMkLst>
          <pc:docMk/>
          <pc:sldMk cId="244723963" sldId="260"/>
        </pc:sldMkLst>
        <pc:spChg chg="del">
          <ac:chgData name="Efimov N Cosmin-Alexandru" userId="S::efimovcosmin20@stud.ase.ro::87cf17a0-9da5-43eb-9186-69fba7d01fce" providerId="AD" clId="Web-{B108A7C9-2003-AF9A-ED5A-087C41302E69}" dt="2020-12-17T11:56:10.512" v="10"/>
          <ac:spMkLst>
            <pc:docMk/>
            <pc:sldMk cId="244723963" sldId="260"/>
            <ac:spMk id="2" creationId="{F100B24C-0826-4BBA-9628-968AB7F16AEF}"/>
          </ac:spMkLst>
        </pc:spChg>
      </pc:sldChg>
    </pc:docChg>
  </pc:docChgLst>
  <pc:docChgLst>
    <pc:chgData name="Efimov N Cosmin-Alexandru" userId="S::efimovcosmin20@stud.ase.ro::87cf17a0-9da5-43eb-9186-69fba7d01fce" providerId="AD" clId="Web-{2949FE8C-9FE1-D1B5-0DE6-6236951685AE}"/>
    <pc:docChg chg="addSld modSld">
      <pc:chgData name="Efimov N Cosmin-Alexandru" userId="S::efimovcosmin20@stud.ase.ro::87cf17a0-9da5-43eb-9186-69fba7d01fce" providerId="AD" clId="Web-{2949FE8C-9FE1-D1B5-0DE6-6236951685AE}" dt="2020-12-17T11:42:46.299" v="133"/>
      <pc:docMkLst>
        <pc:docMk/>
      </pc:docMkLst>
      <pc:sldChg chg="addSp delSp modSp mod setBg setClrOvrMap">
        <pc:chgData name="Efimov N Cosmin-Alexandru" userId="S::efimovcosmin20@stud.ase.ro::87cf17a0-9da5-43eb-9186-69fba7d01fce" providerId="AD" clId="Web-{2949FE8C-9FE1-D1B5-0DE6-6236951685AE}" dt="2020-12-17T11:33:56.520" v="45" actId="20577"/>
        <pc:sldMkLst>
          <pc:docMk/>
          <pc:sldMk cId="3657550385" sldId="258"/>
        </pc:sldMkLst>
        <pc:spChg chg="mod">
          <ac:chgData name="Efimov N Cosmin-Alexandru" userId="S::efimovcosmin20@stud.ase.ro::87cf17a0-9da5-43eb-9186-69fba7d01fce" providerId="AD" clId="Web-{2949FE8C-9FE1-D1B5-0DE6-6236951685AE}" dt="2020-12-17T11:33:11.097" v="31"/>
          <ac:spMkLst>
            <pc:docMk/>
            <pc:sldMk cId="3657550385" sldId="258"/>
            <ac:spMk id="2" creationId="{B4803DD1-3E1A-483E-A186-4731F9B14608}"/>
          </ac:spMkLst>
        </pc:spChg>
        <pc:spChg chg="mod ord">
          <ac:chgData name="Efimov N Cosmin-Alexandru" userId="S::efimovcosmin20@stud.ase.ro::87cf17a0-9da5-43eb-9186-69fba7d01fce" providerId="AD" clId="Web-{2949FE8C-9FE1-D1B5-0DE6-6236951685AE}" dt="2020-12-17T11:33:56.520" v="45" actId="20577"/>
          <ac:spMkLst>
            <pc:docMk/>
            <pc:sldMk cId="3657550385" sldId="258"/>
            <ac:spMk id="3" creationId="{32CD15B5-B7B4-403E-8B91-E00201C3A06E}"/>
          </ac:spMkLst>
        </pc:spChg>
        <pc:spChg chg="add del mod">
          <ac:chgData name="Efimov N Cosmin-Alexandru" userId="S::efimovcosmin20@stud.ase.ro::87cf17a0-9da5-43eb-9186-69fba7d01fce" providerId="AD" clId="Web-{2949FE8C-9FE1-D1B5-0DE6-6236951685AE}" dt="2020-12-17T11:32:20.096" v="19"/>
          <ac:spMkLst>
            <pc:docMk/>
            <pc:sldMk cId="3657550385" sldId="258"/>
            <ac:spMk id="5" creationId="{77D97910-9CB1-4122-B3D2-B9ED8EDDE4E1}"/>
          </ac:spMkLst>
        </pc:spChg>
        <pc:spChg chg="add del">
          <ac:chgData name="Efimov N Cosmin-Alexandru" userId="S::efimovcosmin20@stud.ase.ro::87cf17a0-9da5-43eb-9186-69fba7d01fce" providerId="AD" clId="Web-{2949FE8C-9FE1-D1B5-0DE6-6236951685AE}" dt="2020-12-17T11:33:00.410" v="29"/>
          <ac:spMkLst>
            <pc:docMk/>
            <pc:sldMk cId="3657550385" sldId="258"/>
            <ac:spMk id="8" creationId="{B4CE5841-C184-4A70-A609-5FE4A50783C7}"/>
          </ac:spMkLst>
        </pc:spChg>
        <pc:spChg chg="add mod">
          <ac:chgData name="Efimov N Cosmin-Alexandru" userId="S::efimovcosmin20@stud.ase.ro::87cf17a0-9da5-43eb-9186-69fba7d01fce" providerId="AD" clId="Web-{2949FE8C-9FE1-D1B5-0DE6-6236951685AE}" dt="2020-12-17T11:33:29.520" v="37" actId="20577"/>
          <ac:spMkLst>
            <pc:docMk/>
            <pc:sldMk cId="3657550385" sldId="258"/>
            <ac:spMk id="9" creationId="{2E273615-313D-4852-B040-48AD37717A91}"/>
          </ac:spMkLst>
        </pc:spChg>
        <pc:spChg chg="add del">
          <ac:chgData name="Efimov N Cosmin-Alexandru" userId="S::efimovcosmin20@stud.ase.ro::87cf17a0-9da5-43eb-9186-69fba7d01fce" providerId="AD" clId="Web-{2949FE8C-9FE1-D1B5-0DE6-6236951685AE}" dt="2020-12-17T11:33:00.410" v="29"/>
          <ac:spMkLst>
            <pc:docMk/>
            <pc:sldMk cId="3657550385" sldId="258"/>
            <ac:spMk id="10" creationId="{CD1AAA2C-FBBE-42AA-B869-31D524B7653F}"/>
          </ac:spMkLst>
        </pc:spChg>
        <pc:spChg chg="add del">
          <ac:chgData name="Efimov N Cosmin-Alexandru" userId="S::efimovcosmin20@stud.ase.ro::87cf17a0-9da5-43eb-9186-69fba7d01fce" providerId="AD" clId="Web-{2949FE8C-9FE1-D1B5-0DE6-6236951685AE}" dt="2020-12-17T11:33:00.410" v="29"/>
          <ac:spMkLst>
            <pc:docMk/>
            <pc:sldMk cId="3657550385" sldId="258"/>
            <ac:spMk id="12" creationId="{5F937BBF-9326-4230-AB1B-F1795E350559}"/>
          </ac:spMkLst>
        </pc:spChg>
        <pc:spChg chg="add del">
          <ac:chgData name="Efimov N Cosmin-Alexandru" userId="S::efimovcosmin20@stud.ase.ro::87cf17a0-9da5-43eb-9186-69fba7d01fce" providerId="AD" clId="Web-{2949FE8C-9FE1-D1B5-0DE6-6236951685AE}" dt="2020-12-17T11:31:57.768" v="12"/>
          <ac:spMkLst>
            <pc:docMk/>
            <pc:sldMk cId="3657550385" sldId="258"/>
            <ac:spMk id="14" creationId="{1ECAB1E8-8195-4748-BE71-FF806D86892E}"/>
          </ac:spMkLst>
        </pc:spChg>
        <pc:spChg chg="add del">
          <ac:chgData name="Efimov N Cosmin-Alexandru" userId="S::efimovcosmin20@stud.ase.ro::87cf17a0-9da5-43eb-9186-69fba7d01fce" providerId="AD" clId="Web-{2949FE8C-9FE1-D1B5-0DE6-6236951685AE}" dt="2020-12-17T11:31:57.768" v="12"/>
          <ac:spMkLst>
            <pc:docMk/>
            <pc:sldMk cId="3657550385" sldId="258"/>
            <ac:spMk id="15" creationId="{57F6BDD4-E066-4008-8011-6CC31AEB4556}"/>
          </ac:spMkLst>
        </pc:spChg>
        <pc:spChg chg="add del">
          <ac:chgData name="Efimov N Cosmin-Alexandru" userId="S::efimovcosmin20@stud.ase.ro::87cf17a0-9da5-43eb-9186-69fba7d01fce" providerId="AD" clId="Web-{2949FE8C-9FE1-D1B5-0DE6-6236951685AE}" dt="2020-12-17T11:31:57.768" v="12"/>
          <ac:spMkLst>
            <pc:docMk/>
            <pc:sldMk cId="3657550385" sldId="258"/>
            <ac:spMk id="16" creationId="{2711A8FB-68FC-45FC-B01E-38F809E2D439}"/>
          </ac:spMkLst>
        </pc:spChg>
        <pc:spChg chg="add del">
          <ac:chgData name="Efimov N Cosmin-Alexandru" userId="S::efimovcosmin20@stud.ase.ro::87cf17a0-9da5-43eb-9186-69fba7d01fce" providerId="AD" clId="Web-{2949FE8C-9FE1-D1B5-0DE6-6236951685AE}" dt="2020-12-17T11:31:51.752" v="10"/>
          <ac:spMkLst>
            <pc:docMk/>
            <pc:sldMk cId="3657550385" sldId="258"/>
            <ac:spMk id="17" creationId="{0B9EE3F3-89B7-43C3-8651-C4C96830993D}"/>
          </ac:spMkLst>
        </pc:spChg>
        <pc:spChg chg="add del">
          <ac:chgData name="Efimov N Cosmin-Alexandru" userId="S::efimovcosmin20@stud.ase.ro::87cf17a0-9da5-43eb-9186-69fba7d01fce" providerId="AD" clId="Web-{2949FE8C-9FE1-D1B5-0DE6-6236951685AE}" dt="2020-12-17T11:32:03.033" v="14"/>
          <ac:spMkLst>
            <pc:docMk/>
            <pc:sldMk cId="3657550385" sldId="258"/>
            <ac:spMk id="18" creationId="{57F72BCA-EE24-40BE-9ECA-E10C9BA55F90}"/>
          </ac:spMkLst>
        </pc:spChg>
        <pc:spChg chg="add del">
          <ac:chgData name="Efimov N Cosmin-Alexandru" userId="S::efimovcosmin20@stud.ase.ro::87cf17a0-9da5-43eb-9186-69fba7d01fce" providerId="AD" clId="Web-{2949FE8C-9FE1-D1B5-0DE6-6236951685AE}" dt="2020-12-17T11:31:51.752" v="10"/>
          <ac:spMkLst>
            <pc:docMk/>
            <pc:sldMk cId="3657550385" sldId="258"/>
            <ac:spMk id="19" creationId="{33AE4636-AEEC-45D6-84D4-7AC2DA48ECF8}"/>
          </ac:spMkLst>
        </pc:spChg>
        <pc:spChg chg="add del">
          <ac:chgData name="Efimov N Cosmin-Alexandru" userId="S::efimovcosmin20@stud.ase.ro::87cf17a0-9da5-43eb-9186-69fba7d01fce" providerId="AD" clId="Web-{2949FE8C-9FE1-D1B5-0DE6-6236951685AE}" dt="2020-12-17T11:32:03.033" v="14"/>
          <ac:spMkLst>
            <pc:docMk/>
            <pc:sldMk cId="3657550385" sldId="258"/>
            <ac:spMk id="20" creationId="{6B3C4597-DD46-4BFC-B999-C52879B95B16}"/>
          </ac:spMkLst>
        </pc:spChg>
        <pc:spChg chg="add del">
          <ac:chgData name="Efimov N Cosmin-Alexandru" userId="S::efimovcosmin20@stud.ase.ro::87cf17a0-9da5-43eb-9186-69fba7d01fce" providerId="AD" clId="Web-{2949FE8C-9FE1-D1B5-0DE6-6236951685AE}" dt="2020-12-17T11:31:51.752" v="10"/>
          <ac:spMkLst>
            <pc:docMk/>
            <pc:sldMk cId="3657550385" sldId="258"/>
            <ac:spMk id="21" creationId="{8D9CE0F4-2EB2-4F1F-8AAC-DB3571D9FE10}"/>
          </ac:spMkLst>
        </pc:spChg>
        <pc:spChg chg="add del">
          <ac:chgData name="Efimov N Cosmin-Alexandru" userId="S::efimovcosmin20@stud.ase.ro::87cf17a0-9da5-43eb-9186-69fba7d01fce" providerId="AD" clId="Web-{2949FE8C-9FE1-D1B5-0DE6-6236951685AE}" dt="2020-12-17T11:32:03.033" v="14"/>
          <ac:spMkLst>
            <pc:docMk/>
            <pc:sldMk cId="3657550385" sldId="258"/>
            <ac:spMk id="22" creationId="{632B59AC-0160-4F1D-934F-B7D8B6AE44A1}"/>
          </ac:spMkLst>
        </pc:spChg>
        <pc:spChg chg="add del">
          <ac:chgData name="Efimov N Cosmin-Alexandru" userId="S::efimovcosmin20@stud.ase.ro::87cf17a0-9da5-43eb-9186-69fba7d01fce" providerId="AD" clId="Web-{2949FE8C-9FE1-D1B5-0DE6-6236951685AE}" dt="2020-12-17T11:31:57.768" v="12"/>
          <ac:spMkLst>
            <pc:docMk/>
            <pc:sldMk cId="3657550385" sldId="258"/>
            <ac:spMk id="23" creationId="{2A865FE3-5FC9-4049-87CF-30019C46C0F5}"/>
          </ac:spMkLst>
        </pc:spChg>
        <pc:spChg chg="add del">
          <ac:chgData name="Efimov N Cosmin-Alexandru" userId="S::efimovcosmin20@stud.ase.ro::87cf17a0-9da5-43eb-9186-69fba7d01fce" providerId="AD" clId="Web-{2949FE8C-9FE1-D1B5-0DE6-6236951685AE}" dt="2020-12-17T11:32:18.940" v="16"/>
          <ac:spMkLst>
            <pc:docMk/>
            <pc:sldMk cId="3657550385" sldId="258"/>
            <ac:spMk id="24" creationId="{5DF40726-9B19-4165-9C26-757D16E19E23}"/>
          </ac:spMkLst>
        </pc:spChg>
        <pc:spChg chg="add del">
          <ac:chgData name="Efimov N Cosmin-Alexandru" userId="S::efimovcosmin20@stud.ase.ro::87cf17a0-9da5-43eb-9186-69fba7d01fce" providerId="AD" clId="Web-{2949FE8C-9FE1-D1B5-0DE6-6236951685AE}" dt="2020-12-17T11:32:18.940" v="16"/>
          <ac:spMkLst>
            <pc:docMk/>
            <pc:sldMk cId="3657550385" sldId="258"/>
            <ac:spMk id="25" creationId="{2089CB41-F399-4AEB-980C-5BFB1049CBED}"/>
          </ac:spMkLst>
        </pc:spChg>
        <pc:spChg chg="add del">
          <ac:chgData name="Efimov N Cosmin-Alexandru" userId="S::efimovcosmin20@stud.ase.ro::87cf17a0-9da5-43eb-9186-69fba7d01fce" providerId="AD" clId="Web-{2949FE8C-9FE1-D1B5-0DE6-6236951685AE}" dt="2020-12-17T11:32:18.940" v="16"/>
          <ac:spMkLst>
            <pc:docMk/>
            <pc:sldMk cId="3657550385" sldId="258"/>
            <ac:spMk id="26" creationId="{1BFC967B-3DD6-463D-9DB9-6E4419AE0DAA}"/>
          </ac:spMkLst>
        </pc:spChg>
        <pc:spChg chg="add del">
          <ac:chgData name="Efimov N Cosmin-Alexandru" userId="S::efimovcosmin20@stud.ase.ro::87cf17a0-9da5-43eb-9186-69fba7d01fce" providerId="AD" clId="Web-{2949FE8C-9FE1-D1B5-0DE6-6236951685AE}" dt="2020-12-17T11:32:53.519" v="26"/>
          <ac:spMkLst>
            <pc:docMk/>
            <pc:sldMk cId="3657550385" sldId="258"/>
            <ac:spMk id="27" creationId="{8108D317-7CBD-4897-BD1F-959436D2A3BE}"/>
          </ac:spMkLst>
        </pc:spChg>
        <pc:spChg chg="add del">
          <ac:chgData name="Efimov N Cosmin-Alexandru" userId="S::efimovcosmin20@stud.ase.ro::87cf17a0-9da5-43eb-9186-69fba7d01fce" providerId="AD" clId="Web-{2949FE8C-9FE1-D1B5-0DE6-6236951685AE}" dt="2020-12-17T11:32:53.519" v="26"/>
          <ac:spMkLst>
            <pc:docMk/>
            <pc:sldMk cId="3657550385" sldId="258"/>
            <ac:spMk id="28" creationId="{D6297641-8B9F-4767-9606-8A11313227BF}"/>
          </ac:spMkLst>
        </pc:spChg>
        <pc:spChg chg="add del">
          <ac:chgData name="Efimov N Cosmin-Alexandru" userId="S::efimovcosmin20@stud.ase.ro::87cf17a0-9da5-43eb-9186-69fba7d01fce" providerId="AD" clId="Web-{2949FE8C-9FE1-D1B5-0DE6-6236951685AE}" dt="2020-12-17T11:32:53.519" v="26"/>
          <ac:spMkLst>
            <pc:docMk/>
            <pc:sldMk cId="3657550385" sldId="258"/>
            <ac:spMk id="29" creationId="{D8F3CA65-EA00-46B4-9616-39E6853F7BED}"/>
          </ac:spMkLst>
        </pc:spChg>
        <pc:spChg chg="add del">
          <ac:chgData name="Efimov N Cosmin-Alexandru" userId="S::efimovcosmin20@stud.ase.ro::87cf17a0-9da5-43eb-9186-69fba7d01fce" providerId="AD" clId="Web-{2949FE8C-9FE1-D1B5-0DE6-6236951685AE}" dt="2020-12-17T11:33:00.394" v="28"/>
          <ac:spMkLst>
            <pc:docMk/>
            <pc:sldMk cId="3657550385" sldId="258"/>
            <ac:spMk id="30" creationId="{9AA72BD9-2C5A-4EDC-931F-5AA08EACA0F3}"/>
          </ac:spMkLst>
        </pc:spChg>
        <pc:spChg chg="add del">
          <ac:chgData name="Efimov N Cosmin-Alexandru" userId="S::efimovcosmin20@stud.ase.ro::87cf17a0-9da5-43eb-9186-69fba7d01fce" providerId="AD" clId="Web-{2949FE8C-9FE1-D1B5-0DE6-6236951685AE}" dt="2020-12-17T11:33:00.394" v="28"/>
          <ac:spMkLst>
            <pc:docMk/>
            <pc:sldMk cId="3657550385" sldId="258"/>
            <ac:spMk id="31" creationId="{8A6DB0E6-E65F-4229-A5A0-2500203B6CC3}"/>
          </ac:spMkLst>
        </pc:spChg>
        <pc:spChg chg="add del">
          <ac:chgData name="Efimov N Cosmin-Alexandru" userId="S::efimovcosmin20@stud.ase.ro::87cf17a0-9da5-43eb-9186-69fba7d01fce" providerId="AD" clId="Web-{2949FE8C-9FE1-D1B5-0DE6-6236951685AE}" dt="2020-12-17T11:33:00.394" v="28"/>
          <ac:spMkLst>
            <pc:docMk/>
            <pc:sldMk cId="3657550385" sldId="258"/>
            <ac:spMk id="32" creationId="{55D4142C-5077-457F-A6AD-3FECFDB39685}"/>
          </ac:spMkLst>
        </pc:spChg>
        <pc:spChg chg="add del">
          <ac:chgData name="Efimov N Cosmin-Alexandru" userId="S::efimovcosmin20@stud.ase.ro::87cf17a0-9da5-43eb-9186-69fba7d01fce" providerId="AD" clId="Web-{2949FE8C-9FE1-D1B5-0DE6-6236951685AE}" dt="2020-12-17T11:33:00.394" v="28"/>
          <ac:spMkLst>
            <pc:docMk/>
            <pc:sldMk cId="3657550385" sldId="258"/>
            <ac:spMk id="33" creationId="{7A5F0580-5EE9-419F-96EE-B6529EF6E7D0}"/>
          </ac:spMkLst>
        </pc:spChg>
        <pc:spChg chg="add del">
          <ac:chgData name="Efimov N Cosmin-Alexandru" userId="S::efimovcosmin20@stud.ase.ro::87cf17a0-9da5-43eb-9186-69fba7d01fce" providerId="AD" clId="Web-{2949FE8C-9FE1-D1B5-0DE6-6236951685AE}" dt="2020-12-17T11:33:11.097" v="31"/>
          <ac:spMkLst>
            <pc:docMk/>
            <pc:sldMk cId="3657550385" sldId="258"/>
            <ac:spMk id="34" creationId="{560AFAAC-EA6C-45A9-9E03-C9C9F0193B4F}"/>
          </ac:spMkLst>
        </pc:spChg>
        <pc:spChg chg="add del">
          <ac:chgData name="Efimov N Cosmin-Alexandru" userId="S::efimovcosmin20@stud.ase.ro::87cf17a0-9da5-43eb-9186-69fba7d01fce" providerId="AD" clId="Web-{2949FE8C-9FE1-D1B5-0DE6-6236951685AE}" dt="2020-12-17T11:33:11.097" v="31"/>
          <ac:spMkLst>
            <pc:docMk/>
            <pc:sldMk cId="3657550385" sldId="258"/>
            <ac:spMk id="35" creationId="{83549E37-C86B-4401-90BD-D8BF83859F14}"/>
          </ac:spMkLst>
        </pc:spChg>
        <pc:spChg chg="add del">
          <ac:chgData name="Efimov N Cosmin-Alexandru" userId="S::efimovcosmin20@stud.ase.ro::87cf17a0-9da5-43eb-9186-69fba7d01fce" providerId="AD" clId="Web-{2949FE8C-9FE1-D1B5-0DE6-6236951685AE}" dt="2020-12-17T11:33:11.097" v="31"/>
          <ac:spMkLst>
            <pc:docMk/>
            <pc:sldMk cId="3657550385" sldId="258"/>
            <ac:spMk id="36" creationId="{8A17784E-76D8-4521-A77D-0D2EBB923004}"/>
          </ac:spMkLst>
        </pc:spChg>
        <pc:spChg chg="add del">
          <ac:chgData name="Efimov N Cosmin-Alexandru" userId="S::efimovcosmin20@stud.ase.ro::87cf17a0-9da5-43eb-9186-69fba7d01fce" providerId="AD" clId="Web-{2949FE8C-9FE1-D1B5-0DE6-6236951685AE}" dt="2020-12-17T11:33:11.097" v="31"/>
          <ac:spMkLst>
            <pc:docMk/>
            <pc:sldMk cId="3657550385" sldId="258"/>
            <ac:spMk id="37" creationId="{C0036C6B-F09C-4EAB-AE02-8D056EE74856}"/>
          </ac:spMkLst>
        </pc:spChg>
        <pc:spChg chg="add del">
          <ac:chgData name="Efimov N Cosmin-Alexandru" userId="S::efimovcosmin20@stud.ase.ro::87cf17a0-9da5-43eb-9186-69fba7d01fce" providerId="AD" clId="Web-{2949FE8C-9FE1-D1B5-0DE6-6236951685AE}" dt="2020-12-17T11:33:11.097" v="31"/>
          <ac:spMkLst>
            <pc:docMk/>
            <pc:sldMk cId="3657550385" sldId="258"/>
            <ac:spMk id="38" creationId="{FC8D5885-2804-4D3C-BE31-902E4D3279B0}"/>
          </ac:spMkLst>
        </pc:spChg>
        <pc:spChg chg="add">
          <ac:chgData name="Efimov N Cosmin-Alexandru" userId="S::efimovcosmin20@stud.ase.ro::87cf17a0-9da5-43eb-9186-69fba7d01fce" providerId="AD" clId="Web-{2949FE8C-9FE1-D1B5-0DE6-6236951685AE}" dt="2020-12-17T11:33:11.097" v="31"/>
          <ac:spMkLst>
            <pc:docMk/>
            <pc:sldMk cId="3657550385" sldId="258"/>
            <ac:spMk id="43" creationId="{8108D317-7CBD-4897-BD1F-959436D2A3BE}"/>
          </ac:spMkLst>
        </pc:spChg>
        <pc:spChg chg="add">
          <ac:chgData name="Efimov N Cosmin-Alexandru" userId="S::efimovcosmin20@stud.ase.ro::87cf17a0-9da5-43eb-9186-69fba7d01fce" providerId="AD" clId="Web-{2949FE8C-9FE1-D1B5-0DE6-6236951685AE}" dt="2020-12-17T11:33:11.097" v="31"/>
          <ac:spMkLst>
            <pc:docMk/>
            <pc:sldMk cId="3657550385" sldId="258"/>
            <ac:spMk id="45" creationId="{D6297641-8B9F-4767-9606-8A11313227BF}"/>
          </ac:spMkLst>
        </pc:spChg>
        <pc:spChg chg="add">
          <ac:chgData name="Efimov N Cosmin-Alexandru" userId="S::efimovcosmin20@stud.ase.ro::87cf17a0-9da5-43eb-9186-69fba7d01fce" providerId="AD" clId="Web-{2949FE8C-9FE1-D1B5-0DE6-6236951685AE}" dt="2020-12-17T11:33:11.097" v="31"/>
          <ac:spMkLst>
            <pc:docMk/>
            <pc:sldMk cId="3657550385" sldId="258"/>
            <ac:spMk id="47" creationId="{D8F3CA65-EA00-46B4-9616-39E6853F7BED}"/>
          </ac:spMkLst>
        </pc:spChg>
        <pc:picChg chg="add del mod">
          <ac:chgData name="Efimov N Cosmin-Alexandru" userId="S::efimovcosmin20@stud.ase.ro::87cf17a0-9da5-43eb-9186-69fba7d01fce" providerId="AD" clId="Web-{2949FE8C-9FE1-D1B5-0DE6-6236951685AE}" dt="2020-12-17T11:32:20.096" v="20"/>
          <ac:picMkLst>
            <pc:docMk/>
            <pc:sldMk cId="3657550385" sldId="258"/>
            <ac:picMk id="4" creationId="{E4088293-48BE-4BDF-B158-6733CBAC8C18}"/>
          </ac:picMkLst>
        </pc:picChg>
        <pc:picChg chg="add mod ord">
          <ac:chgData name="Efimov N Cosmin-Alexandru" userId="S::efimovcosmin20@stud.ase.ro::87cf17a0-9da5-43eb-9186-69fba7d01fce" providerId="AD" clId="Web-{2949FE8C-9FE1-D1B5-0DE6-6236951685AE}" dt="2020-12-17T11:33:11.097" v="31"/>
          <ac:picMkLst>
            <pc:docMk/>
            <pc:sldMk cId="3657550385" sldId="258"/>
            <ac:picMk id="7" creationId="{2A66297C-E4B2-4B8F-82C0-C1ACE6DCEEF6}"/>
          </ac:picMkLst>
        </pc:picChg>
      </pc:sldChg>
      <pc:sldChg chg="addSp delSp modSp new mod setBg">
        <pc:chgData name="Efimov N Cosmin-Alexandru" userId="S::efimovcosmin20@stud.ase.ro::87cf17a0-9da5-43eb-9186-69fba7d01fce" providerId="AD" clId="Web-{2949FE8C-9FE1-D1B5-0DE6-6236951685AE}" dt="2020-12-17T11:40:50.656" v="124" actId="14100"/>
        <pc:sldMkLst>
          <pc:docMk/>
          <pc:sldMk cId="109877855" sldId="259"/>
        </pc:sldMkLst>
        <pc:spChg chg="mod">
          <ac:chgData name="Efimov N Cosmin-Alexandru" userId="S::efimovcosmin20@stud.ase.ro::87cf17a0-9da5-43eb-9186-69fba7d01fce" providerId="AD" clId="Web-{2949FE8C-9FE1-D1B5-0DE6-6236951685AE}" dt="2020-12-17T11:39:48.451" v="119"/>
          <ac:spMkLst>
            <pc:docMk/>
            <pc:sldMk cId="109877855" sldId="259"/>
            <ac:spMk id="2" creationId="{34745140-F231-46FC-849F-CF94E2A6384A}"/>
          </ac:spMkLst>
        </pc:spChg>
        <pc:spChg chg="mod ord">
          <ac:chgData name="Efimov N Cosmin-Alexandru" userId="S::efimovcosmin20@stud.ase.ro::87cf17a0-9da5-43eb-9186-69fba7d01fce" providerId="AD" clId="Web-{2949FE8C-9FE1-D1B5-0DE6-6236951685AE}" dt="2020-12-17T11:40:50.656" v="124" actId="14100"/>
          <ac:spMkLst>
            <pc:docMk/>
            <pc:sldMk cId="109877855" sldId="259"/>
            <ac:spMk id="3" creationId="{5C86EDF9-1DB4-4BDF-9430-F961196CAB8B}"/>
          </ac:spMkLst>
        </pc:spChg>
        <pc:spChg chg="add del mod">
          <ac:chgData name="Efimov N Cosmin-Alexandru" userId="S::efimovcosmin20@stud.ase.ro::87cf17a0-9da5-43eb-9186-69fba7d01fce" providerId="AD" clId="Web-{2949FE8C-9FE1-D1B5-0DE6-6236951685AE}" dt="2020-12-17T11:39:10.341" v="113"/>
          <ac:spMkLst>
            <pc:docMk/>
            <pc:sldMk cId="109877855" sldId="259"/>
            <ac:spMk id="5" creationId="{1B154C63-C029-4D3B-9FC4-5977CB7FF54D}"/>
          </ac:spMkLst>
        </pc:spChg>
        <pc:spChg chg="add mod">
          <ac:chgData name="Efimov N Cosmin-Alexandru" userId="S::efimovcosmin20@stud.ase.ro::87cf17a0-9da5-43eb-9186-69fba7d01fce" providerId="AD" clId="Web-{2949FE8C-9FE1-D1B5-0DE6-6236951685AE}" dt="2020-12-17T11:39:48.451" v="119"/>
          <ac:spMkLst>
            <pc:docMk/>
            <pc:sldMk cId="109877855" sldId="259"/>
            <ac:spMk id="8" creationId="{2E2068DB-00DD-44AB-9C24-B24AA57B66E3}"/>
          </ac:spMkLst>
        </pc:spChg>
        <pc:spChg chg="add del">
          <ac:chgData name="Efimov N Cosmin-Alexandru" userId="S::efimovcosmin20@stud.ase.ro::87cf17a0-9da5-43eb-9186-69fba7d01fce" providerId="AD" clId="Web-{2949FE8C-9FE1-D1B5-0DE6-6236951685AE}" dt="2020-12-17T11:39:48.451" v="119"/>
          <ac:spMkLst>
            <pc:docMk/>
            <pc:sldMk cId="109877855" sldId="259"/>
            <ac:spMk id="10" creationId="{84ECDE7A-6944-466D-8FFE-149A29BA6BAE}"/>
          </ac:spMkLst>
        </pc:spChg>
        <pc:spChg chg="add del">
          <ac:chgData name="Efimov N Cosmin-Alexandru" userId="S::efimovcosmin20@stud.ase.ro::87cf17a0-9da5-43eb-9186-69fba7d01fce" providerId="AD" clId="Web-{2949FE8C-9FE1-D1B5-0DE6-6236951685AE}" dt="2020-12-17T11:39:48.451" v="119"/>
          <ac:spMkLst>
            <pc:docMk/>
            <pc:sldMk cId="109877855" sldId="259"/>
            <ac:spMk id="12" creationId="{B3420082-9415-44EC-802E-C77D71D59C57}"/>
          </ac:spMkLst>
        </pc:spChg>
        <pc:spChg chg="add del">
          <ac:chgData name="Efimov N Cosmin-Alexandru" userId="S::efimovcosmin20@stud.ase.ro::87cf17a0-9da5-43eb-9186-69fba7d01fce" providerId="AD" clId="Web-{2949FE8C-9FE1-D1B5-0DE6-6236951685AE}" dt="2020-12-17T11:39:48.451" v="119"/>
          <ac:spMkLst>
            <pc:docMk/>
            <pc:sldMk cId="109877855" sldId="259"/>
            <ac:spMk id="14" creationId="{55A52C45-1FCB-4636-A80F-2849B8226C01}"/>
          </ac:spMkLst>
        </pc:spChg>
        <pc:spChg chg="add del">
          <ac:chgData name="Efimov N Cosmin-Alexandru" userId="S::efimovcosmin20@stud.ase.ro::87cf17a0-9da5-43eb-9186-69fba7d01fce" providerId="AD" clId="Web-{2949FE8C-9FE1-D1B5-0DE6-6236951685AE}" dt="2020-12-17T11:39:48.451" v="119"/>
          <ac:spMkLst>
            <pc:docMk/>
            <pc:sldMk cId="109877855" sldId="259"/>
            <ac:spMk id="16" creationId="{768EB4DD-3704-43AD-92B3-C4E0C6EA92CB}"/>
          </ac:spMkLst>
        </pc:spChg>
        <pc:spChg chg="add">
          <ac:chgData name="Efimov N Cosmin-Alexandru" userId="S::efimovcosmin20@stud.ase.ro::87cf17a0-9da5-43eb-9186-69fba7d01fce" providerId="AD" clId="Web-{2949FE8C-9FE1-D1B5-0DE6-6236951685AE}" dt="2020-12-17T11:39:48.451" v="119"/>
          <ac:spMkLst>
            <pc:docMk/>
            <pc:sldMk cId="109877855" sldId="259"/>
            <ac:spMk id="21" creationId="{8FC9BE17-9A7B-462D-AE50-3D8777387304}"/>
          </ac:spMkLst>
        </pc:spChg>
        <pc:spChg chg="add">
          <ac:chgData name="Efimov N Cosmin-Alexandru" userId="S::efimovcosmin20@stud.ase.ro::87cf17a0-9da5-43eb-9186-69fba7d01fce" providerId="AD" clId="Web-{2949FE8C-9FE1-D1B5-0DE6-6236951685AE}" dt="2020-12-17T11:39:48.451" v="119"/>
          <ac:spMkLst>
            <pc:docMk/>
            <pc:sldMk cId="109877855" sldId="259"/>
            <ac:spMk id="23" creationId="{3EBE8569-6AEC-4B8C-8D53-2DE337CDBA65}"/>
          </ac:spMkLst>
        </pc:spChg>
        <pc:spChg chg="add">
          <ac:chgData name="Efimov N Cosmin-Alexandru" userId="S::efimovcosmin20@stud.ase.ro::87cf17a0-9da5-43eb-9186-69fba7d01fce" providerId="AD" clId="Web-{2949FE8C-9FE1-D1B5-0DE6-6236951685AE}" dt="2020-12-17T11:39:48.451" v="119"/>
          <ac:spMkLst>
            <pc:docMk/>
            <pc:sldMk cId="109877855" sldId="259"/>
            <ac:spMk id="25" creationId="{55D4142C-5077-457F-A6AD-3FECFDB39685}"/>
          </ac:spMkLst>
        </pc:spChg>
        <pc:spChg chg="add">
          <ac:chgData name="Efimov N Cosmin-Alexandru" userId="S::efimovcosmin20@stud.ase.ro::87cf17a0-9da5-43eb-9186-69fba7d01fce" providerId="AD" clId="Web-{2949FE8C-9FE1-D1B5-0DE6-6236951685AE}" dt="2020-12-17T11:39:48.451" v="119"/>
          <ac:spMkLst>
            <pc:docMk/>
            <pc:sldMk cId="109877855" sldId="259"/>
            <ac:spMk id="27" creationId="{7A5F0580-5EE9-419F-96EE-B6529EF6E7D0}"/>
          </ac:spMkLst>
        </pc:spChg>
        <pc:picChg chg="add del mod">
          <ac:chgData name="Efimov N Cosmin-Alexandru" userId="S::efimovcosmin20@stud.ase.ro::87cf17a0-9da5-43eb-9186-69fba7d01fce" providerId="AD" clId="Web-{2949FE8C-9FE1-D1B5-0DE6-6236951685AE}" dt="2020-12-17T11:39:10.341" v="114"/>
          <ac:picMkLst>
            <pc:docMk/>
            <pc:sldMk cId="109877855" sldId="259"/>
            <ac:picMk id="4" creationId="{A61859FC-4910-4688-B1CC-3ADAB469D1E6}"/>
          </ac:picMkLst>
        </pc:picChg>
        <pc:picChg chg="add mod ord">
          <ac:chgData name="Efimov N Cosmin-Alexandru" userId="S::efimovcosmin20@stud.ase.ro::87cf17a0-9da5-43eb-9186-69fba7d01fce" providerId="AD" clId="Web-{2949FE8C-9FE1-D1B5-0DE6-6236951685AE}" dt="2020-12-17T11:39:48.451" v="119"/>
          <ac:picMkLst>
            <pc:docMk/>
            <pc:sldMk cId="109877855" sldId="259"/>
            <ac:picMk id="7" creationId="{AFCE7990-EA81-4949-9B23-53CE90FD1CBA}"/>
          </ac:picMkLst>
        </pc:picChg>
      </pc:sldChg>
      <pc:sldChg chg="addSp modSp new mod setBg setClrOvrMap">
        <pc:chgData name="Efimov N Cosmin-Alexandru" userId="S::efimovcosmin20@stud.ase.ro::87cf17a0-9da5-43eb-9186-69fba7d01fce" providerId="AD" clId="Web-{2949FE8C-9FE1-D1B5-0DE6-6236951685AE}" dt="2020-12-17T11:42:46.299" v="133"/>
        <pc:sldMkLst>
          <pc:docMk/>
          <pc:sldMk cId="244723963" sldId="260"/>
        </pc:sldMkLst>
        <pc:spChg chg="mod">
          <ac:chgData name="Efimov N Cosmin-Alexandru" userId="S::efimovcosmin20@stud.ase.ro::87cf17a0-9da5-43eb-9186-69fba7d01fce" providerId="AD" clId="Web-{2949FE8C-9FE1-D1B5-0DE6-6236951685AE}" dt="2020-12-17T11:42:46.299" v="133"/>
          <ac:spMkLst>
            <pc:docMk/>
            <pc:sldMk cId="244723963" sldId="260"/>
            <ac:spMk id="2" creationId="{F100B24C-0826-4BBA-9628-968AB7F16AEF}"/>
          </ac:spMkLst>
        </pc:spChg>
        <pc:spChg chg="mod">
          <ac:chgData name="Efimov N Cosmin-Alexandru" userId="S::efimovcosmin20@stud.ase.ro::87cf17a0-9da5-43eb-9186-69fba7d01fce" providerId="AD" clId="Web-{2949FE8C-9FE1-D1B5-0DE6-6236951685AE}" dt="2020-12-17T11:42:46.299" v="133"/>
          <ac:spMkLst>
            <pc:docMk/>
            <pc:sldMk cId="244723963" sldId="260"/>
            <ac:spMk id="3" creationId="{FC9C1745-C012-46DE-9835-E3D363B1F359}"/>
          </ac:spMkLst>
        </pc:spChg>
        <pc:spChg chg="add mod">
          <ac:chgData name="Efimov N Cosmin-Alexandru" userId="S::efimovcosmin20@stud.ase.ro::87cf17a0-9da5-43eb-9186-69fba7d01fce" providerId="AD" clId="Web-{2949FE8C-9FE1-D1B5-0DE6-6236951685AE}" dt="2020-12-17T11:42:46.299" v="133"/>
          <ac:spMkLst>
            <pc:docMk/>
            <pc:sldMk cId="244723963" sldId="260"/>
            <ac:spMk id="5" creationId="{ACCF7C37-E752-4742-8108-BDD95C3EC32D}"/>
          </ac:spMkLst>
        </pc:spChg>
        <pc:spChg chg="add">
          <ac:chgData name="Efimov N Cosmin-Alexandru" userId="S::efimovcosmin20@stud.ase.ro::87cf17a0-9da5-43eb-9186-69fba7d01fce" providerId="AD" clId="Web-{2949FE8C-9FE1-D1B5-0DE6-6236951685AE}" dt="2020-12-17T11:42:46.299" v="133"/>
          <ac:spMkLst>
            <pc:docMk/>
            <pc:sldMk cId="244723963" sldId="260"/>
            <ac:spMk id="10" creationId="{7C432AFE-B3D2-4BFF-BF8F-96C27AFF1AC7}"/>
          </ac:spMkLst>
        </pc:spChg>
        <pc:spChg chg="add">
          <ac:chgData name="Efimov N Cosmin-Alexandru" userId="S::efimovcosmin20@stud.ase.ro::87cf17a0-9da5-43eb-9186-69fba7d01fce" providerId="AD" clId="Web-{2949FE8C-9FE1-D1B5-0DE6-6236951685AE}" dt="2020-12-17T11:42:46.299" v="133"/>
          <ac:spMkLst>
            <pc:docMk/>
            <pc:sldMk cId="244723963" sldId="260"/>
            <ac:spMk id="12" creationId="{AF2F604E-43BE-4DC3-B983-E071523364F8}"/>
          </ac:spMkLst>
        </pc:spChg>
        <pc:spChg chg="add">
          <ac:chgData name="Efimov N Cosmin-Alexandru" userId="S::efimovcosmin20@stud.ase.ro::87cf17a0-9da5-43eb-9186-69fba7d01fce" providerId="AD" clId="Web-{2949FE8C-9FE1-D1B5-0DE6-6236951685AE}" dt="2020-12-17T11:42:46.299" v="133"/>
          <ac:spMkLst>
            <pc:docMk/>
            <pc:sldMk cId="244723963" sldId="260"/>
            <ac:spMk id="14" creationId="{08C9B587-E65E-4B52-B37C-ABEBB6E87928}"/>
          </ac:spMkLst>
        </pc:spChg>
        <pc:picChg chg="add mod ord">
          <ac:chgData name="Efimov N Cosmin-Alexandru" userId="S::efimovcosmin20@stud.ase.ro::87cf17a0-9da5-43eb-9186-69fba7d01fce" providerId="AD" clId="Web-{2949FE8C-9FE1-D1B5-0DE6-6236951685AE}" dt="2020-12-17T11:42:46.299" v="133"/>
          <ac:picMkLst>
            <pc:docMk/>
            <pc:sldMk cId="244723963" sldId="260"/>
            <ac:picMk id="4" creationId="{3CEC656C-14E4-407F-98A2-D59D1E467A3F}"/>
          </ac:picMkLst>
        </pc:picChg>
      </pc:sldChg>
    </pc:docChg>
  </pc:docChgLst>
  <pc:docChgLst>
    <pc:chgData name="Efimov N Cosmin-Alexandru" userId="S::efimovcosmin20@stud.ase.ro::87cf17a0-9da5-43eb-9186-69fba7d01fce" providerId="AD" clId="Web-{DC1EB1AA-9A97-44D0-B7B6-941AF8838023}"/>
    <pc:docChg chg="addSld modSld addMainMaster delMainMaster">
      <pc:chgData name="Efimov N Cosmin-Alexandru" userId="S::efimovcosmin20@stud.ase.ro::87cf17a0-9da5-43eb-9186-69fba7d01fce" providerId="AD" clId="Web-{DC1EB1AA-9A97-44D0-B7B6-941AF8838023}" dt="2020-12-17T11:30:34.873" v="201"/>
      <pc:docMkLst>
        <pc:docMk/>
      </pc:docMkLst>
      <pc:sldChg chg="addSp delSp modSp mod setBg modClrScheme setClrOvrMap chgLayout">
        <pc:chgData name="Efimov N Cosmin-Alexandru" userId="S::efimovcosmin20@stud.ase.ro::87cf17a0-9da5-43eb-9186-69fba7d01fce" providerId="AD" clId="Web-{DC1EB1AA-9A97-44D0-B7B6-941AF8838023}" dt="2020-12-17T11:27:30.416" v="164" actId="20577"/>
        <pc:sldMkLst>
          <pc:docMk/>
          <pc:sldMk cId="109857222" sldId="256"/>
        </pc:sldMkLst>
        <pc:spChg chg="mod">
          <ac:chgData name="Efimov N Cosmin-Alexandru" userId="S::efimovcosmin20@stud.ase.ro::87cf17a0-9da5-43eb-9186-69fba7d01fce" providerId="AD" clId="Web-{DC1EB1AA-9A97-44D0-B7B6-941AF8838023}" dt="2020-12-17T11:27:30.416" v="164" actId="20577"/>
          <ac:spMkLst>
            <pc:docMk/>
            <pc:sldMk cId="109857222" sldId="256"/>
            <ac:spMk id="2" creationId="{00000000-0000-0000-0000-000000000000}"/>
          </ac:spMkLst>
        </pc:spChg>
        <pc:spChg chg="mod">
          <ac:chgData name="Efimov N Cosmin-Alexandru" userId="S::efimovcosmin20@stud.ase.ro::87cf17a0-9da5-43eb-9186-69fba7d01fce" providerId="AD" clId="Web-{DC1EB1AA-9A97-44D0-B7B6-941AF8838023}" dt="2020-12-17T11:27:09.650" v="159"/>
          <ac:spMkLst>
            <pc:docMk/>
            <pc:sldMk cId="109857222" sldId="256"/>
            <ac:spMk id="3" creationId="{00000000-0000-0000-0000-000000000000}"/>
          </ac:spMkLst>
        </pc:spChg>
        <pc:spChg chg="add mod">
          <ac:chgData name="Efimov N Cosmin-Alexandru" userId="S::efimovcosmin20@stud.ase.ro::87cf17a0-9da5-43eb-9186-69fba7d01fce" providerId="AD" clId="Web-{DC1EB1AA-9A97-44D0-B7B6-941AF8838023}" dt="2020-12-17T11:24:20.224" v="102" actId="1076"/>
          <ac:spMkLst>
            <pc:docMk/>
            <pc:sldMk cId="109857222" sldId="256"/>
            <ac:spMk id="6" creationId="{D87A0681-FBDB-4CA1-8FA4-27E4F4CC29F1}"/>
          </ac:spMkLst>
        </pc:spChg>
        <pc:spChg chg="add del">
          <ac:chgData name="Efimov N Cosmin-Alexandru" userId="S::efimovcosmin20@stud.ase.ro::87cf17a0-9da5-43eb-9186-69fba7d01fce" providerId="AD" clId="Web-{DC1EB1AA-9A97-44D0-B7B6-941AF8838023}" dt="2020-12-17T11:27:09.650" v="159"/>
          <ac:spMkLst>
            <pc:docMk/>
            <pc:sldMk cId="109857222" sldId="256"/>
            <ac:spMk id="8" creationId="{7A18C9FB-EC4C-4DAE-8F7D-C6E5AF607958}"/>
          </ac:spMkLst>
        </pc:spChg>
        <pc:spChg chg="add del">
          <ac:chgData name="Efimov N Cosmin-Alexandru" userId="S::efimovcosmin20@stud.ase.ro::87cf17a0-9da5-43eb-9186-69fba7d01fce" providerId="AD" clId="Web-{DC1EB1AA-9A97-44D0-B7B6-941AF8838023}" dt="2020-12-17T11:22:07.127" v="2"/>
          <ac:spMkLst>
            <pc:docMk/>
            <pc:sldMk cId="109857222" sldId="256"/>
            <ac:spMk id="9" creationId="{526E0BFB-CDF1-4990-8C11-AC849311E0A8}"/>
          </ac:spMkLst>
        </pc:spChg>
        <pc:spChg chg="add del">
          <ac:chgData name="Efimov N Cosmin-Alexandru" userId="S::efimovcosmin20@stud.ase.ro::87cf17a0-9da5-43eb-9186-69fba7d01fce" providerId="AD" clId="Web-{DC1EB1AA-9A97-44D0-B7B6-941AF8838023}" dt="2020-12-17T11:27:09.650" v="159"/>
          <ac:spMkLst>
            <pc:docMk/>
            <pc:sldMk cId="109857222" sldId="256"/>
            <ac:spMk id="10" creationId="{034693E6-E59B-4EC3-A1EA-E5A74E92F3B6}"/>
          </ac:spMkLst>
        </pc:spChg>
        <pc:spChg chg="add del">
          <ac:chgData name="Efimov N Cosmin-Alexandru" userId="S::efimovcosmin20@stud.ase.ro::87cf17a0-9da5-43eb-9186-69fba7d01fce" providerId="AD" clId="Web-{DC1EB1AA-9A97-44D0-B7B6-941AF8838023}" dt="2020-12-17T11:22:07.127" v="2"/>
          <ac:spMkLst>
            <pc:docMk/>
            <pc:sldMk cId="109857222" sldId="256"/>
            <ac:spMk id="11" creationId="{6069A1F8-9BEB-4786-9694-FC48B2D75D21}"/>
          </ac:spMkLst>
        </pc:spChg>
        <pc:spChg chg="add del">
          <ac:chgData name="Efimov N Cosmin-Alexandru" userId="S::efimovcosmin20@stud.ase.ro::87cf17a0-9da5-43eb-9186-69fba7d01fce" providerId="AD" clId="Web-{DC1EB1AA-9A97-44D0-B7B6-941AF8838023}" dt="2020-12-17T11:27:09.650" v="159"/>
          <ac:spMkLst>
            <pc:docMk/>
            <pc:sldMk cId="109857222" sldId="256"/>
            <ac:spMk id="12" creationId="{F47DB6CD-8E9E-4643-B3B6-01BD80429B3C}"/>
          </ac:spMkLst>
        </pc:spChg>
        <pc:spChg chg="add del">
          <ac:chgData name="Efimov N Cosmin-Alexandru" userId="S::efimovcosmin20@stud.ase.ro::87cf17a0-9da5-43eb-9186-69fba7d01fce" providerId="AD" clId="Web-{DC1EB1AA-9A97-44D0-B7B6-941AF8838023}" dt="2020-12-17T11:22:07.127" v="2"/>
          <ac:spMkLst>
            <pc:docMk/>
            <pc:sldMk cId="109857222" sldId="256"/>
            <ac:spMk id="13" creationId="{AF2F604E-43BE-4DC3-B983-E071523364F8}"/>
          </ac:spMkLst>
        </pc:spChg>
        <pc:spChg chg="add del">
          <ac:chgData name="Efimov N Cosmin-Alexandru" userId="S::efimovcosmin20@stud.ase.ro::87cf17a0-9da5-43eb-9186-69fba7d01fce" providerId="AD" clId="Web-{DC1EB1AA-9A97-44D0-B7B6-941AF8838023}" dt="2020-12-17T11:22:07.127" v="2"/>
          <ac:spMkLst>
            <pc:docMk/>
            <pc:sldMk cId="109857222" sldId="256"/>
            <ac:spMk id="15" creationId="{08C9B587-E65E-4B52-B37C-ABEBB6E87928}"/>
          </ac:spMkLst>
        </pc:spChg>
        <pc:spChg chg="add del">
          <ac:chgData name="Efimov N Cosmin-Alexandru" userId="S::efimovcosmin20@stud.ase.ro::87cf17a0-9da5-43eb-9186-69fba7d01fce" providerId="AD" clId="Web-{DC1EB1AA-9A97-44D0-B7B6-941AF8838023}" dt="2020-12-17T11:27:09.650" v="159"/>
          <ac:spMkLst>
            <pc:docMk/>
            <pc:sldMk cId="109857222" sldId="256"/>
            <ac:spMk id="17" creationId="{6CCA5F87-1D1E-45CB-8D83-FC7EEFAD9935}"/>
          </ac:spMkLst>
        </pc:spChg>
        <pc:spChg chg="add del">
          <ac:chgData name="Efimov N Cosmin-Alexandru" userId="S::efimovcosmin20@stud.ase.ro::87cf17a0-9da5-43eb-9186-69fba7d01fce" providerId="AD" clId="Web-{DC1EB1AA-9A97-44D0-B7B6-941AF8838023}" dt="2020-12-17T11:27:09.650" v="159"/>
          <ac:spMkLst>
            <pc:docMk/>
            <pc:sldMk cId="109857222" sldId="256"/>
            <ac:spMk id="19" creationId="{7CCFC2C6-6238-4A2F-93DE-2ADF74AF635E}"/>
          </ac:spMkLst>
        </pc:spChg>
        <pc:spChg chg="add del">
          <ac:chgData name="Efimov N Cosmin-Alexandru" userId="S::efimovcosmin20@stud.ase.ro::87cf17a0-9da5-43eb-9186-69fba7d01fce" providerId="AD" clId="Web-{DC1EB1AA-9A97-44D0-B7B6-941AF8838023}" dt="2020-12-17T11:27:09.650" v="159"/>
          <ac:spMkLst>
            <pc:docMk/>
            <pc:sldMk cId="109857222" sldId="256"/>
            <ac:spMk id="21" creationId="{AF2F604E-43BE-4DC3-B983-E071523364F8}"/>
          </ac:spMkLst>
        </pc:spChg>
        <pc:spChg chg="add del">
          <ac:chgData name="Efimov N Cosmin-Alexandru" userId="S::efimovcosmin20@stud.ase.ro::87cf17a0-9da5-43eb-9186-69fba7d01fce" providerId="AD" clId="Web-{DC1EB1AA-9A97-44D0-B7B6-941AF8838023}" dt="2020-12-17T11:27:09.650" v="159"/>
          <ac:spMkLst>
            <pc:docMk/>
            <pc:sldMk cId="109857222" sldId="256"/>
            <ac:spMk id="23" creationId="{08C9B587-E65E-4B52-B37C-ABEBB6E87928}"/>
          </ac:spMkLst>
        </pc:spChg>
        <pc:picChg chg="add del">
          <ac:chgData name="Efimov N Cosmin-Alexandru" userId="S::efimovcosmin20@stud.ase.ro::87cf17a0-9da5-43eb-9186-69fba7d01fce" providerId="AD" clId="Web-{DC1EB1AA-9A97-44D0-B7B6-941AF8838023}" dt="2020-12-17T11:22:07.127" v="2"/>
          <ac:picMkLst>
            <pc:docMk/>
            <pc:sldMk cId="109857222" sldId="256"/>
            <ac:picMk id="4" creationId="{7114744D-E624-45F2-83E3-F22CAD68CE86}"/>
          </ac:picMkLst>
        </pc:picChg>
        <pc:picChg chg="add mod ord">
          <ac:chgData name="Efimov N Cosmin-Alexandru" userId="S::efimovcosmin20@stud.ase.ro::87cf17a0-9da5-43eb-9186-69fba7d01fce" providerId="AD" clId="Web-{DC1EB1AA-9A97-44D0-B7B6-941AF8838023}" dt="2020-12-17T11:27:09.650" v="159"/>
          <ac:picMkLst>
            <pc:docMk/>
            <pc:sldMk cId="109857222" sldId="256"/>
            <ac:picMk id="5" creationId="{8314034F-654C-468A-B4B4-9362D938D0E8}"/>
          </ac:picMkLst>
        </pc:picChg>
      </pc:sldChg>
      <pc:sldChg chg="addSp delSp modSp new mod setBg setClrOvrMap">
        <pc:chgData name="Efimov N Cosmin-Alexandru" userId="S::efimovcosmin20@stud.ase.ro::87cf17a0-9da5-43eb-9186-69fba7d01fce" providerId="AD" clId="Web-{DC1EB1AA-9A97-44D0-B7B6-941AF8838023}" dt="2020-12-17T11:30:26.935" v="200"/>
        <pc:sldMkLst>
          <pc:docMk/>
          <pc:sldMk cId="2045473207" sldId="257"/>
        </pc:sldMkLst>
        <pc:spChg chg="mod">
          <ac:chgData name="Efimov N Cosmin-Alexandru" userId="S::efimovcosmin20@stud.ase.ro::87cf17a0-9da5-43eb-9186-69fba7d01fce" providerId="AD" clId="Web-{DC1EB1AA-9A97-44D0-B7B6-941AF8838023}" dt="2020-12-17T11:30:26.920" v="199"/>
          <ac:spMkLst>
            <pc:docMk/>
            <pc:sldMk cId="2045473207" sldId="257"/>
            <ac:spMk id="2" creationId="{A4C29053-47BC-419C-A919-1D17B76D55C1}"/>
          </ac:spMkLst>
        </pc:spChg>
        <pc:spChg chg="mod">
          <ac:chgData name="Efimov N Cosmin-Alexandru" userId="S::efimovcosmin20@stud.ase.ro::87cf17a0-9da5-43eb-9186-69fba7d01fce" providerId="AD" clId="Web-{DC1EB1AA-9A97-44D0-B7B6-941AF8838023}" dt="2020-12-17T11:30:26.920" v="199"/>
          <ac:spMkLst>
            <pc:docMk/>
            <pc:sldMk cId="2045473207" sldId="257"/>
            <ac:spMk id="3" creationId="{775B6F75-BEE4-4647-BBDF-0295126DC017}"/>
          </ac:spMkLst>
        </pc:spChg>
        <pc:spChg chg="add del mod">
          <ac:chgData name="Efimov N Cosmin-Alexandru" userId="S::efimovcosmin20@stud.ase.ro::87cf17a0-9da5-43eb-9186-69fba7d01fce" providerId="AD" clId="Web-{DC1EB1AA-9A97-44D0-B7B6-941AF8838023}" dt="2020-12-17T11:29:14.684" v="188"/>
          <ac:spMkLst>
            <pc:docMk/>
            <pc:sldMk cId="2045473207" sldId="257"/>
            <ac:spMk id="5" creationId="{035D2362-5AEA-495E-96CB-67B38C8E25FB}"/>
          </ac:spMkLst>
        </pc:spChg>
        <pc:spChg chg="add del mod">
          <ac:chgData name="Efimov N Cosmin-Alexandru" userId="S::efimovcosmin20@stud.ase.ro::87cf17a0-9da5-43eb-9186-69fba7d01fce" providerId="AD" clId="Web-{DC1EB1AA-9A97-44D0-B7B6-941AF8838023}" dt="2020-12-17T11:29:03.355" v="183"/>
          <ac:spMkLst>
            <pc:docMk/>
            <pc:sldMk cId="2045473207" sldId="257"/>
            <ac:spMk id="8" creationId="{7AF186AB-5504-4545-B3A2-F90AF367E482}"/>
          </ac:spMkLst>
        </pc:spChg>
        <pc:spChg chg="add del">
          <ac:chgData name="Efimov N Cosmin-Alexandru" userId="S::efimovcosmin20@stud.ase.ro::87cf17a0-9da5-43eb-9186-69fba7d01fce" providerId="AD" clId="Web-{DC1EB1AA-9A97-44D0-B7B6-941AF8838023}" dt="2020-12-17T11:29:05.855" v="185"/>
          <ac:spMkLst>
            <pc:docMk/>
            <pc:sldMk cId="2045473207" sldId="257"/>
            <ac:spMk id="10" creationId="{9AA72BD9-2C5A-4EDC-931F-5AA08EACA0F3}"/>
          </ac:spMkLst>
        </pc:spChg>
        <pc:spChg chg="add del">
          <ac:chgData name="Efimov N Cosmin-Alexandru" userId="S::efimovcosmin20@stud.ase.ro::87cf17a0-9da5-43eb-9186-69fba7d01fce" providerId="AD" clId="Web-{DC1EB1AA-9A97-44D0-B7B6-941AF8838023}" dt="2020-12-17T11:29:05.855" v="185"/>
          <ac:spMkLst>
            <pc:docMk/>
            <pc:sldMk cId="2045473207" sldId="257"/>
            <ac:spMk id="12" creationId="{8A6DB0E6-E65F-4229-A5A0-2500203B6CC3}"/>
          </ac:spMkLst>
        </pc:spChg>
        <pc:spChg chg="add del">
          <ac:chgData name="Efimov N Cosmin-Alexandru" userId="S::efimovcosmin20@stud.ase.ro::87cf17a0-9da5-43eb-9186-69fba7d01fce" providerId="AD" clId="Web-{DC1EB1AA-9A97-44D0-B7B6-941AF8838023}" dt="2020-12-17T11:29:35.497" v="192"/>
          <ac:spMkLst>
            <pc:docMk/>
            <pc:sldMk cId="2045473207" sldId="257"/>
            <ac:spMk id="13" creationId="{9AA72BD9-2C5A-4EDC-931F-5AA08EACA0F3}"/>
          </ac:spMkLst>
        </pc:spChg>
        <pc:spChg chg="add del">
          <ac:chgData name="Efimov N Cosmin-Alexandru" userId="S::efimovcosmin20@stud.ase.ro::87cf17a0-9da5-43eb-9186-69fba7d01fce" providerId="AD" clId="Web-{DC1EB1AA-9A97-44D0-B7B6-941AF8838023}" dt="2020-12-17T11:29:05.855" v="185"/>
          <ac:spMkLst>
            <pc:docMk/>
            <pc:sldMk cId="2045473207" sldId="257"/>
            <ac:spMk id="14" creationId="{55D4142C-5077-457F-A6AD-3FECFDB39685}"/>
          </ac:spMkLst>
        </pc:spChg>
        <pc:spChg chg="add del">
          <ac:chgData name="Efimov N Cosmin-Alexandru" userId="S::efimovcosmin20@stud.ase.ro::87cf17a0-9da5-43eb-9186-69fba7d01fce" providerId="AD" clId="Web-{DC1EB1AA-9A97-44D0-B7B6-941AF8838023}" dt="2020-12-17T11:29:42.309" v="194"/>
          <ac:spMkLst>
            <pc:docMk/>
            <pc:sldMk cId="2045473207" sldId="257"/>
            <ac:spMk id="15" creationId="{7C432AFE-B3D2-4BFF-BF8F-96C27AFF1AC7}"/>
          </ac:spMkLst>
        </pc:spChg>
        <pc:spChg chg="add del">
          <ac:chgData name="Efimov N Cosmin-Alexandru" userId="S::efimovcosmin20@stud.ase.ro::87cf17a0-9da5-43eb-9186-69fba7d01fce" providerId="AD" clId="Web-{DC1EB1AA-9A97-44D0-B7B6-941AF8838023}" dt="2020-12-17T11:29:05.855" v="185"/>
          <ac:spMkLst>
            <pc:docMk/>
            <pc:sldMk cId="2045473207" sldId="257"/>
            <ac:spMk id="16" creationId="{7A5F0580-5EE9-419F-96EE-B6529EF6E7D0}"/>
          </ac:spMkLst>
        </pc:spChg>
        <pc:spChg chg="add del">
          <ac:chgData name="Efimov N Cosmin-Alexandru" userId="S::efimovcosmin20@stud.ase.ro::87cf17a0-9da5-43eb-9186-69fba7d01fce" providerId="AD" clId="Web-{DC1EB1AA-9A97-44D0-B7B6-941AF8838023}" dt="2020-12-17T11:29:42.309" v="194"/>
          <ac:spMkLst>
            <pc:docMk/>
            <pc:sldMk cId="2045473207" sldId="257"/>
            <ac:spMk id="17" creationId="{AF2F604E-43BE-4DC3-B983-E071523364F8}"/>
          </ac:spMkLst>
        </pc:spChg>
        <pc:spChg chg="add del">
          <ac:chgData name="Efimov N Cosmin-Alexandru" userId="S::efimovcosmin20@stud.ase.ro::87cf17a0-9da5-43eb-9186-69fba7d01fce" providerId="AD" clId="Web-{DC1EB1AA-9A97-44D0-B7B6-941AF8838023}" dt="2020-12-17T11:29:35.497" v="192"/>
          <ac:spMkLst>
            <pc:docMk/>
            <pc:sldMk cId="2045473207" sldId="257"/>
            <ac:spMk id="18" creationId="{8A6DB0E6-E65F-4229-A5A0-2500203B6CC3}"/>
          </ac:spMkLst>
        </pc:spChg>
        <pc:spChg chg="add del">
          <ac:chgData name="Efimov N Cosmin-Alexandru" userId="S::efimovcosmin20@stud.ase.ro::87cf17a0-9da5-43eb-9186-69fba7d01fce" providerId="AD" clId="Web-{DC1EB1AA-9A97-44D0-B7B6-941AF8838023}" dt="2020-12-17T11:29:42.309" v="194"/>
          <ac:spMkLst>
            <pc:docMk/>
            <pc:sldMk cId="2045473207" sldId="257"/>
            <ac:spMk id="19" creationId="{08C9B587-E65E-4B52-B37C-ABEBB6E87928}"/>
          </ac:spMkLst>
        </pc:spChg>
        <pc:spChg chg="add del">
          <ac:chgData name="Efimov N Cosmin-Alexandru" userId="S::efimovcosmin20@stud.ase.ro::87cf17a0-9da5-43eb-9186-69fba7d01fce" providerId="AD" clId="Web-{DC1EB1AA-9A97-44D0-B7B6-941AF8838023}" dt="2020-12-17T11:29:35.497" v="192"/>
          <ac:spMkLst>
            <pc:docMk/>
            <pc:sldMk cId="2045473207" sldId="257"/>
            <ac:spMk id="20" creationId="{55D4142C-5077-457F-A6AD-3FECFDB39685}"/>
          </ac:spMkLst>
        </pc:spChg>
        <pc:spChg chg="add del">
          <ac:chgData name="Efimov N Cosmin-Alexandru" userId="S::efimovcosmin20@stud.ase.ro::87cf17a0-9da5-43eb-9186-69fba7d01fce" providerId="AD" clId="Web-{DC1EB1AA-9A97-44D0-B7B6-941AF8838023}" dt="2020-12-17T11:29:50.013" v="197"/>
          <ac:spMkLst>
            <pc:docMk/>
            <pc:sldMk cId="2045473207" sldId="257"/>
            <ac:spMk id="21" creationId="{D1A4588A-55D5-49B8-BE41-54ACDCFF2C17}"/>
          </ac:spMkLst>
        </pc:spChg>
        <pc:spChg chg="add del">
          <ac:chgData name="Efimov N Cosmin-Alexandru" userId="S::efimovcosmin20@stud.ase.ro::87cf17a0-9da5-43eb-9186-69fba7d01fce" providerId="AD" clId="Web-{DC1EB1AA-9A97-44D0-B7B6-941AF8838023}" dt="2020-12-17T11:29:35.497" v="192"/>
          <ac:spMkLst>
            <pc:docMk/>
            <pc:sldMk cId="2045473207" sldId="257"/>
            <ac:spMk id="22" creationId="{7A5F0580-5EE9-419F-96EE-B6529EF6E7D0}"/>
          </ac:spMkLst>
        </pc:spChg>
        <pc:spChg chg="add del">
          <ac:chgData name="Efimov N Cosmin-Alexandru" userId="S::efimovcosmin20@stud.ase.ro::87cf17a0-9da5-43eb-9186-69fba7d01fce" providerId="AD" clId="Web-{DC1EB1AA-9A97-44D0-B7B6-941AF8838023}" dt="2020-12-17T11:29:50.013" v="197"/>
          <ac:spMkLst>
            <pc:docMk/>
            <pc:sldMk cId="2045473207" sldId="257"/>
            <ac:spMk id="23" creationId="{F97E7EA2-EDCD-47E9-81BC-415C606D1B58}"/>
          </ac:spMkLst>
        </pc:spChg>
        <pc:spChg chg="add del">
          <ac:chgData name="Efimov N Cosmin-Alexandru" userId="S::efimovcosmin20@stud.ase.ro::87cf17a0-9da5-43eb-9186-69fba7d01fce" providerId="AD" clId="Web-{DC1EB1AA-9A97-44D0-B7B6-941AF8838023}" dt="2020-12-17T11:30:26.935" v="200"/>
          <ac:spMkLst>
            <pc:docMk/>
            <pc:sldMk cId="2045473207" sldId="257"/>
            <ac:spMk id="28" creationId="{7C432AFE-B3D2-4BFF-BF8F-96C27AFF1AC7}"/>
          </ac:spMkLst>
        </pc:spChg>
        <pc:spChg chg="add del">
          <ac:chgData name="Efimov N Cosmin-Alexandru" userId="S::efimovcosmin20@stud.ase.ro::87cf17a0-9da5-43eb-9186-69fba7d01fce" providerId="AD" clId="Web-{DC1EB1AA-9A97-44D0-B7B6-941AF8838023}" dt="2020-12-17T11:30:26.935" v="200"/>
          <ac:spMkLst>
            <pc:docMk/>
            <pc:sldMk cId="2045473207" sldId="257"/>
            <ac:spMk id="30" creationId="{AF2F604E-43BE-4DC3-B983-E071523364F8}"/>
          </ac:spMkLst>
        </pc:spChg>
        <pc:spChg chg="add del">
          <ac:chgData name="Efimov N Cosmin-Alexandru" userId="S::efimovcosmin20@stud.ase.ro::87cf17a0-9da5-43eb-9186-69fba7d01fce" providerId="AD" clId="Web-{DC1EB1AA-9A97-44D0-B7B6-941AF8838023}" dt="2020-12-17T11:30:26.935" v="200"/>
          <ac:spMkLst>
            <pc:docMk/>
            <pc:sldMk cId="2045473207" sldId="257"/>
            <ac:spMk id="32" creationId="{08C9B587-E65E-4B52-B37C-ABEBB6E87928}"/>
          </ac:spMkLst>
        </pc:spChg>
        <pc:spChg chg="add">
          <ac:chgData name="Efimov N Cosmin-Alexandru" userId="S::efimovcosmin20@stud.ase.ro::87cf17a0-9da5-43eb-9186-69fba7d01fce" providerId="AD" clId="Web-{DC1EB1AA-9A97-44D0-B7B6-941AF8838023}" dt="2020-12-17T11:30:26.935" v="200"/>
          <ac:spMkLst>
            <pc:docMk/>
            <pc:sldMk cId="2045473207" sldId="257"/>
            <ac:spMk id="34" creationId="{7C432AFE-B3D2-4BFF-BF8F-96C27AFF1AC7}"/>
          </ac:spMkLst>
        </pc:spChg>
        <pc:spChg chg="add">
          <ac:chgData name="Efimov N Cosmin-Alexandru" userId="S::efimovcosmin20@stud.ase.ro::87cf17a0-9da5-43eb-9186-69fba7d01fce" providerId="AD" clId="Web-{DC1EB1AA-9A97-44D0-B7B6-941AF8838023}" dt="2020-12-17T11:30:26.935" v="200"/>
          <ac:spMkLst>
            <pc:docMk/>
            <pc:sldMk cId="2045473207" sldId="257"/>
            <ac:spMk id="35" creationId="{AF2F604E-43BE-4DC3-B983-E071523364F8}"/>
          </ac:spMkLst>
        </pc:spChg>
        <pc:spChg chg="add">
          <ac:chgData name="Efimov N Cosmin-Alexandru" userId="S::efimovcosmin20@stud.ase.ro::87cf17a0-9da5-43eb-9186-69fba7d01fce" providerId="AD" clId="Web-{DC1EB1AA-9A97-44D0-B7B6-941AF8838023}" dt="2020-12-17T11:30:26.935" v="200"/>
          <ac:spMkLst>
            <pc:docMk/>
            <pc:sldMk cId="2045473207" sldId="257"/>
            <ac:spMk id="36" creationId="{08C9B587-E65E-4B52-B37C-ABEBB6E87928}"/>
          </ac:spMkLst>
        </pc:spChg>
        <pc:spChg chg="add del">
          <ac:chgData name="Efimov N Cosmin-Alexandru" userId="S::efimovcosmin20@stud.ase.ro::87cf17a0-9da5-43eb-9186-69fba7d01fce" providerId="AD" clId="Web-{DC1EB1AA-9A97-44D0-B7B6-941AF8838023}" dt="2020-12-17T11:30:26.920" v="199"/>
          <ac:spMkLst>
            <pc:docMk/>
            <pc:sldMk cId="2045473207" sldId="257"/>
            <ac:spMk id="37" creationId="{9AA72BD9-2C5A-4EDC-931F-5AA08EACA0F3}"/>
          </ac:spMkLst>
        </pc:spChg>
        <pc:spChg chg="add del">
          <ac:chgData name="Efimov N Cosmin-Alexandru" userId="S::efimovcosmin20@stud.ase.ro::87cf17a0-9da5-43eb-9186-69fba7d01fce" providerId="AD" clId="Web-{DC1EB1AA-9A97-44D0-B7B6-941AF8838023}" dt="2020-12-17T11:30:26.920" v="199"/>
          <ac:spMkLst>
            <pc:docMk/>
            <pc:sldMk cId="2045473207" sldId="257"/>
            <ac:spMk id="39" creationId="{8A6DB0E6-E65F-4229-A5A0-2500203B6CC3}"/>
          </ac:spMkLst>
        </pc:spChg>
        <pc:spChg chg="add del">
          <ac:chgData name="Efimov N Cosmin-Alexandru" userId="S::efimovcosmin20@stud.ase.ro::87cf17a0-9da5-43eb-9186-69fba7d01fce" providerId="AD" clId="Web-{DC1EB1AA-9A97-44D0-B7B6-941AF8838023}" dt="2020-12-17T11:30:26.920" v="199"/>
          <ac:spMkLst>
            <pc:docMk/>
            <pc:sldMk cId="2045473207" sldId="257"/>
            <ac:spMk id="41" creationId="{55D4142C-5077-457F-A6AD-3FECFDB39685}"/>
          </ac:spMkLst>
        </pc:spChg>
        <pc:spChg chg="add del">
          <ac:chgData name="Efimov N Cosmin-Alexandru" userId="S::efimovcosmin20@stud.ase.ro::87cf17a0-9da5-43eb-9186-69fba7d01fce" providerId="AD" clId="Web-{DC1EB1AA-9A97-44D0-B7B6-941AF8838023}" dt="2020-12-17T11:30:26.920" v="199"/>
          <ac:spMkLst>
            <pc:docMk/>
            <pc:sldMk cId="2045473207" sldId="257"/>
            <ac:spMk id="43" creationId="{7A5F0580-5EE9-419F-96EE-B6529EF6E7D0}"/>
          </ac:spMkLst>
        </pc:spChg>
        <pc:picChg chg="add del mod ord">
          <ac:chgData name="Efimov N Cosmin-Alexandru" userId="S::efimovcosmin20@stud.ase.ro::87cf17a0-9da5-43eb-9186-69fba7d01fce" providerId="AD" clId="Web-{DC1EB1AA-9A97-44D0-B7B6-941AF8838023}" dt="2020-12-17T11:29:14.684" v="189"/>
          <ac:picMkLst>
            <pc:docMk/>
            <pc:sldMk cId="2045473207" sldId="257"/>
            <ac:picMk id="4" creationId="{48DDC835-4729-4283-8BC0-ACD292287276}"/>
          </ac:picMkLst>
        </pc:picChg>
        <pc:picChg chg="add del mod">
          <ac:chgData name="Efimov N Cosmin-Alexandru" userId="S::efimovcosmin20@stud.ase.ro::87cf17a0-9da5-43eb-9186-69fba7d01fce" providerId="AD" clId="Web-{DC1EB1AA-9A97-44D0-B7B6-941AF8838023}" dt="2020-12-17T11:29:03.355" v="184"/>
          <ac:picMkLst>
            <pc:docMk/>
            <pc:sldMk cId="2045473207" sldId="257"/>
            <ac:picMk id="7" creationId="{827694AC-290B-4A3F-8BEA-B5CEC6F20498}"/>
          </ac:picMkLst>
        </pc:picChg>
        <pc:picChg chg="add mod ord">
          <ac:chgData name="Efimov N Cosmin-Alexandru" userId="S::efimovcosmin20@stud.ase.ro::87cf17a0-9da5-43eb-9186-69fba7d01fce" providerId="AD" clId="Web-{DC1EB1AA-9A97-44D0-B7B6-941AF8838023}" dt="2020-12-17T11:30:26.920" v="199"/>
          <ac:picMkLst>
            <pc:docMk/>
            <pc:sldMk cId="2045473207" sldId="257"/>
            <ac:picMk id="11" creationId="{CDC7F664-7D82-4385-80B6-C2A733410D32}"/>
          </ac:picMkLst>
        </pc:picChg>
      </pc:sldChg>
      <pc:sldChg chg="new">
        <pc:chgData name="Efimov N Cosmin-Alexandru" userId="S::efimovcosmin20@stud.ase.ro::87cf17a0-9da5-43eb-9186-69fba7d01fce" providerId="AD" clId="Web-{DC1EB1AA-9A97-44D0-B7B6-941AF8838023}" dt="2020-12-17T11:30:34.873" v="201"/>
        <pc:sldMkLst>
          <pc:docMk/>
          <pc:sldMk cId="3657550385" sldId="258"/>
        </pc:sldMkLst>
      </pc:sldChg>
      <pc:sldMasterChg chg="add del addSldLayout delSldLayout">
        <pc:chgData name="Efimov N Cosmin-Alexandru" userId="S::efimovcosmin20@stud.ase.ro::87cf17a0-9da5-43eb-9186-69fba7d01fce" providerId="AD" clId="Web-{DC1EB1AA-9A97-44D0-B7B6-941AF8838023}" dt="2020-12-17T11:22:07.158" v="3"/>
        <pc:sldMasterMkLst>
          <pc:docMk/>
          <pc:sldMasterMk cId="2460954070" sldId="2147483660"/>
        </pc:sldMasterMkLst>
        <pc:sldLayoutChg chg="add del">
          <pc:chgData name="Efimov N Cosmin-Alexandru" userId="S::efimovcosmin20@stud.ase.ro::87cf17a0-9da5-43eb-9186-69fba7d01fce" providerId="AD" clId="Web-{DC1EB1AA-9A97-44D0-B7B6-941AF8838023}" dt="2020-12-17T11:22:07.158" v="3"/>
          <pc:sldLayoutMkLst>
            <pc:docMk/>
            <pc:sldMasterMk cId="2460954070" sldId="2147483660"/>
            <pc:sldLayoutMk cId="2385387890" sldId="2147483661"/>
          </pc:sldLayoutMkLst>
        </pc:sldLayoutChg>
        <pc:sldLayoutChg chg="add del">
          <pc:chgData name="Efimov N Cosmin-Alexandru" userId="S::efimovcosmin20@stud.ase.ro::87cf17a0-9da5-43eb-9186-69fba7d01fce" providerId="AD" clId="Web-{DC1EB1AA-9A97-44D0-B7B6-941AF8838023}" dt="2020-12-17T11:22:07.158" v="3"/>
          <pc:sldLayoutMkLst>
            <pc:docMk/>
            <pc:sldMasterMk cId="2460954070" sldId="2147483660"/>
            <pc:sldLayoutMk cId="949138452" sldId="2147483662"/>
          </pc:sldLayoutMkLst>
        </pc:sldLayoutChg>
        <pc:sldLayoutChg chg="add del">
          <pc:chgData name="Efimov N Cosmin-Alexandru" userId="S::efimovcosmin20@stud.ase.ro::87cf17a0-9da5-43eb-9186-69fba7d01fce" providerId="AD" clId="Web-{DC1EB1AA-9A97-44D0-B7B6-941AF8838023}" dt="2020-12-17T11:22:07.158" v="3"/>
          <pc:sldLayoutMkLst>
            <pc:docMk/>
            <pc:sldMasterMk cId="2460954070" sldId="2147483660"/>
            <pc:sldLayoutMk cId="2591524520" sldId="2147483663"/>
          </pc:sldLayoutMkLst>
        </pc:sldLayoutChg>
        <pc:sldLayoutChg chg="add del">
          <pc:chgData name="Efimov N Cosmin-Alexandru" userId="S::efimovcosmin20@stud.ase.ro::87cf17a0-9da5-43eb-9186-69fba7d01fce" providerId="AD" clId="Web-{DC1EB1AA-9A97-44D0-B7B6-941AF8838023}" dt="2020-12-17T11:22:07.158" v="3"/>
          <pc:sldLayoutMkLst>
            <pc:docMk/>
            <pc:sldMasterMk cId="2460954070" sldId="2147483660"/>
            <pc:sldLayoutMk cId="1203092039" sldId="2147483664"/>
          </pc:sldLayoutMkLst>
        </pc:sldLayoutChg>
        <pc:sldLayoutChg chg="add del">
          <pc:chgData name="Efimov N Cosmin-Alexandru" userId="S::efimovcosmin20@stud.ase.ro::87cf17a0-9da5-43eb-9186-69fba7d01fce" providerId="AD" clId="Web-{DC1EB1AA-9A97-44D0-B7B6-941AF8838023}" dt="2020-12-17T11:22:07.158" v="3"/>
          <pc:sldLayoutMkLst>
            <pc:docMk/>
            <pc:sldMasterMk cId="2460954070" sldId="2147483660"/>
            <pc:sldLayoutMk cId="3733172339" sldId="2147483665"/>
          </pc:sldLayoutMkLst>
        </pc:sldLayoutChg>
        <pc:sldLayoutChg chg="add del">
          <pc:chgData name="Efimov N Cosmin-Alexandru" userId="S::efimovcosmin20@stud.ase.ro::87cf17a0-9da5-43eb-9186-69fba7d01fce" providerId="AD" clId="Web-{DC1EB1AA-9A97-44D0-B7B6-941AF8838023}" dt="2020-12-17T11:22:07.158" v="3"/>
          <pc:sldLayoutMkLst>
            <pc:docMk/>
            <pc:sldMasterMk cId="2460954070" sldId="2147483660"/>
            <pc:sldLayoutMk cId="3210312558" sldId="2147483666"/>
          </pc:sldLayoutMkLst>
        </pc:sldLayoutChg>
        <pc:sldLayoutChg chg="add del">
          <pc:chgData name="Efimov N Cosmin-Alexandru" userId="S::efimovcosmin20@stud.ase.ro::87cf17a0-9da5-43eb-9186-69fba7d01fce" providerId="AD" clId="Web-{DC1EB1AA-9A97-44D0-B7B6-941AF8838023}" dt="2020-12-17T11:22:07.158" v="3"/>
          <pc:sldLayoutMkLst>
            <pc:docMk/>
            <pc:sldMasterMk cId="2460954070" sldId="2147483660"/>
            <pc:sldLayoutMk cId="3146388984" sldId="2147483667"/>
          </pc:sldLayoutMkLst>
        </pc:sldLayoutChg>
        <pc:sldLayoutChg chg="add del">
          <pc:chgData name="Efimov N Cosmin-Alexandru" userId="S::efimovcosmin20@stud.ase.ro::87cf17a0-9da5-43eb-9186-69fba7d01fce" providerId="AD" clId="Web-{DC1EB1AA-9A97-44D0-B7B6-941AF8838023}" dt="2020-12-17T11:22:07.158" v="3"/>
          <pc:sldLayoutMkLst>
            <pc:docMk/>
            <pc:sldMasterMk cId="2460954070" sldId="2147483660"/>
            <pc:sldLayoutMk cId="3171841454" sldId="2147483668"/>
          </pc:sldLayoutMkLst>
        </pc:sldLayoutChg>
        <pc:sldLayoutChg chg="add del">
          <pc:chgData name="Efimov N Cosmin-Alexandru" userId="S::efimovcosmin20@stud.ase.ro::87cf17a0-9da5-43eb-9186-69fba7d01fce" providerId="AD" clId="Web-{DC1EB1AA-9A97-44D0-B7B6-941AF8838023}" dt="2020-12-17T11:22:07.158" v="3"/>
          <pc:sldLayoutMkLst>
            <pc:docMk/>
            <pc:sldMasterMk cId="2460954070" sldId="2147483660"/>
            <pc:sldLayoutMk cId="1718958274" sldId="2147483669"/>
          </pc:sldLayoutMkLst>
        </pc:sldLayoutChg>
        <pc:sldLayoutChg chg="add del">
          <pc:chgData name="Efimov N Cosmin-Alexandru" userId="S::efimovcosmin20@stud.ase.ro::87cf17a0-9da5-43eb-9186-69fba7d01fce" providerId="AD" clId="Web-{DC1EB1AA-9A97-44D0-B7B6-941AF8838023}" dt="2020-12-17T11:22:07.158" v="3"/>
          <pc:sldLayoutMkLst>
            <pc:docMk/>
            <pc:sldMasterMk cId="2460954070" sldId="2147483660"/>
            <pc:sldLayoutMk cId="2202905451" sldId="2147483670"/>
          </pc:sldLayoutMkLst>
        </pc:sldLayoutChg>
        <pc:sldLayoutChg chg="add del">
          <pc:chgData name="Efimov N Cosmin-Alexandru" userId="S::efimovcosmin20@stud.ase.ro::87cf17a0-9da5-43eb-9186-69fba7d01fce" providerId="AD" clId="Web-{DC1EB1AA-9A97-44D0-B7B6-941AF8838023}" dt="2020-12-17T11:22:07.158" v="3"/>
          <pc:sldLayoutMkLst>
            <pc:docMk/>
            <pc:sldMasterMk cId="2460954070" sldId="2147483660"/>
            <pc:sldLayoutMk cId="3479445657" sldId="2147483671"/>
          </pc:sldLayoutMkLst>
        </pc:sldLayoutChg>
      </pc:sldMasterChg>
      <pc:sldMasterChg chg="add del addSldLayout delSldLayout">
        <pc:chgData name="Efimov N Cosmin-Alexandru" userId="S::efimovcosmin20@stud.ase.ro::87cf17a0-9da5-43eb-9186-69fba7d01fce" providerId="AD" clId="Web-{DC1EB1AA-9A97-44D0-B7B6-941AF8838023}" dt="2020-12-17T11:22:07.127" v="2"/>
        <pc:sldMasterMkLst>
          <pc:docMk/>
          <pc:sldMasterMk cId="1634033179" sldId="2147483698"/>
        </pc:sldMasterMkLst>
        <pc:sldLayoutChg chg="add del">
          <pc:chgData name="Efimov N Cosmin-Alexandru" userId="S::efimovcosmin20@stud.ase.ro::87cf17a0-9da5-43eb-9186-69fba7d01fce" providerId="AD" clId="Web-{DC1EB1AA-9A97-44D0-B7B6-941AF8838023}" dt="2020-12-17T11:22:07.127" v="2"/>
          <pc:sldLayoutMkLst>
            <pc:docMk/>
            <pc:sldMasterMk cId="1634033179" sldId="2147483698"/>
            <pc:sldLayoutMk cId="3384950734" sldId="2147483687"/>
          </pc:sldLayoutMkLst>
        </pc:sldLayoutChg>
        <pc:sldLayoutChg chg="add del">
          <pc:chgData name="Efimov N Cosmin-Alexandru" userId="S::efimovcosmin20@stud.ase.ro::87cf17a0-9da5-43eb-9186-69fba7d01fce" providerId="AD" clId="Web-{DC1EB1AA-9A97-44D0-B7B6-941AF8838023}" dt="2020-12-17T11:22:07.127" v="2"/>
          <pc:sldLayoutMkLst>
            <pc:docMk/>
            <pc:sldMasterMk cId="1634033179" sldId="2147483698"/>
            <pc:sldLayoutMk cId="1869749167" sldId="2147483688"/>
          </pc:sldLayoutMkLst>
        </pc:sldLayoutChg>
        <pc:sldLayoutChg chg="add del">
          <pc:chgData name="Efimov N Cosmin-Alexandru" userId="S::efimovcosmin20@stud.ase.ro::87cf17a0-9da5-43eb-9186-69fba7d01fce" providerId="AD" clId="Web-{DC1EB1AA-9A97-44D0-B7B6-941AF8838023}" dt="2020-12-17T11:22:07.127" v="2"/>
          <pc:sldLayoutMkLst>
            <pc:docMk/>
            <pc:sldMasterMk cId="1634033179" sldId="2147483698"/>
            <pc:sldLayoutMk cId="8192026" sldId="2147483689"/>
          </pc:sldLayoutMkLst>
        </pc:sldLayoutChg>
        <pc:sldLayoutChg chg="add del">
          <pc:chgData name="Efimov N Cosmin-Alexandru" userId="S::efimovcosmin20@stud.ase.ro::87cf17a0-9da5-43eb-9186-69fba7d01fce" providerId="AD" clId="Web-{DC1EB1AA-9A97-44D0-B7B6-941AF8838023}" dt="2020-12-17T11:22:07.127" v="2"/>
          <pc:sldLayoutMkLst>
            <pc:docMk/>
            <pc:sldMasterMk cId="1634033179" sldId="2147483698"/>
            <pc:sldLayoutMk cId="4024614479" sldId="2147483690"/>
          </pc:sldLayoutMkLst>
        </pc:sldLayoutChg>
        <pc:sldLayoutChg chg="add del">
          <pc:chgData name="Efimov N Cosmin-Alexandru" userId="S::efimovcosmin20@stud.ase.ro::87cf17a0-9da5-43eb-9186-69fba7d01fce" providerId="AD" clId="Web-{DC1EB1AA-9A97-44D0-B7B6-941AF8838023}" dt="2020-12-17T11:22:07.127" v="2"/>
          <pc:sldLayoutMkLst>
            <pc:docMk/>
            <pc:sldMasterMk cId="1634033179" sldId="2147483698"/>
            <pc:sldLayoutMk cId="3455960392" sldId="2147483691"/>
          </pc:sldLayoutMkLst>
        </pc:sldLayoutChg>
        <pc:sldLayoutChg chg="add del">
          <pc:chgData name="Efimov N Cosmin-Alexandru" userId="S::efimovcosmin20@stud.ase.ro::87cf17a0-9da5-43eb-9186-69fba7d01fce" providerId="AD" clId="Web-{DC1EB1AA-9A97-44D0-B7B6-941AF8838023}" dt="2020-12-17T11:22:07.127" v="2"/>
          <pc:sldLayoutMkLst>
            <pc:docMk/>
            <pc:sldMasterMk cId="1634033179" sldId="2147483698"/>
            <pc:sldLayoutMk cId="1225825704" sldId="2147483692"/>
          </pc:sldLayoutMkLst>
        </pc:sldLayoutChg>
        <pc:sldLayoutChg chg="add del">
          <pc:chgData name="Efimov N Cosmin-Alexandru" userId="S::efimovcosmin20@stud.ase.ro::87cf17a0-9da5-43eb-9186-69fba7d01fce" providerId="AD" clId="Web-{DC1EB1AA-9A97-44D0-B7B6-941AF8838023}" dt="2020-12-17T11:22:07.127" v="2"/>
          <pc:sldLayoutMkLst>
            <pc:docMk/>
            <pc:sldMasterMk cId="1634033179" sldId="2147483698"/>
            <pc:sldLayoutMk cId="329005184" sldId="2147483693"/>
          </pc:sldLayoutMkLst>
        </pc:sldLayoutChg>
        <pc:sldLayoutChg chg="add del">
          <pc:chgData name="Efimov N Cosmin-Alexandru" userId="S::efimovcosmin20@stud.ase.ro::87cf17a0-9da5-43eb-9186-69fba7d01fce" providerId="AD" clId="Web-{DC1EB1AA-9A97-44D0-B7B6-941AF8838023}" dt="2020-12-17T11:22:07.127" v="2"/>
          <pc:sldLayoutMkLst>
            <pc:docMk/>
            <pc:sldMasterMk cId="1634033179" sldId="2147483698"/>
            <pc:sldLayoutMk cId="3060053063" sldId="2147483694"/>
          </pc:sldLayoutMkLst>
        </pc:sldLayoutChg>
        <pc:sldLayoutChg chg="add del">
          <pc:chgData name="Efimov N Cosmin-Alexandru" userId="S::efimovcosmin20@stud.ase.ro::87cf17a0-9da5-43eb-9186-69fba7d01fce" providerId="AD" clId="Web-{DC1EB1AA-9A97-44D0-B7B6-941AF8838023}" dt="2020-12-17T11:22:07.127" v="2"/>
          <pc:sldLayoutMkLst>
            <pc:docMk/>
            <pc:sldMasterMk cId="1634033179" sldId="2147483698"/>
            <pc:sldLayoutMk cId="2608952531" sldId="2147483695"/>
          </pc:sldLayoutMkLst>
        </pc:sldLayoutChg>
        <pc:sldLayoutChg chg="add del">
          <pc:chgData name="Efimov N Cosmin-Alexandru" userId="S::efimovcosmin20@stud.ase.ro::87cf17a0-9da5-43eb-9186-69fba7d01fce" providerId="AD" clId="Web-{DC1EB1AA-9A97-44D0-B7B6-941AF8838023}" dt="2020-12-17T11:22:07.127" v="2"/>
          <pc:sldLayoutMkLst>
            <pc:docMk/>
            <pc:sldMasterMk cId="1634033179" sldId="2147483698"/>
            <pc:sldLayoutMk cId="2534802329" sldId="2147483696"/>
          </pc:sldLayoutMkLst>
        </pc:sldLayoutChg>
        <pc:sldLayoutChg chg="add del">
          <pc:chgData name="Efimov N Cosmin-Alexandru" userId="S::efimovcosmin20@stud.ase.ro::87cf17a0-9da5-43eb-9186-69fba7d01fce" providerId="AD" clId="Web-{DC1EB1AA-9A97-44D0-B7B6-941AF8838023}" dt="2020-12-17T11:22:07.127" v="2"/>
          <pc:sldLayoutMkLst>
            <pc:docMk/>
            <pc:sldMasterMk cId="1634033179" sldId="2147483698"/>
            <pc:sldLayoutMk cId="155549143" sldId="2147483697"/>
          </pc:sldLayoutMkLst>
        </pc:sldLayoutChg>
      </pc:sldMasterChg>
      <pc:sldMasterChg chg="add del addSldLayout delSldLayout">
        <pc:chgData name="Efimov N Cosmin-Alexandru" userId="S::efimovcosmin20@stud.ase.ro::87cf17a0-9da5-43eb-9186-69fba7d01fce" providerId="AD" clId="Web-{DC1EB1AA-9A97-44D0-B7B6-941AF8838023}" dt="2020-12-17T11:27:09.650" v="159"/>
        <pc:sldMasterMkLst>
          <pc:docMk/>
          <pc:sldMasterMk cId="1850553096" sldId="2147483711"/>
        </pc:sldMasterMkLst>
        <pc:sldLayoutChg chg="add del">
          <pc:chgData name="Efimov N Cosmin-Alexandru" userId="S::efimovcosmin20@stud.ase.ro::87cf17a0-9da5-43eb-9186-69fba7d01fce" providerId="AD" clId="Web-{DC1EB1AA-9A97-44D0-B7B6-941AF8838023}" dt="2020-12-17T11:27:09.650" v="159"/>
          <pc:sldLayoutMkLst>
            <pc:docMk/>
            <pc:sldMasterMk cId="1850553096" sldId="2147483711"/>
            <pc:sldLayoutMk cId="3995997890" sldId="2147483700"/>
          </pc:sldLayoutMkLst>
        </pc:sldLayoutChg>
        <pc:sldLayoutChg chg="add del">
          <pc:chgData name="Efimov N Cosmin-Alexandru" userId="S::efimovcosmin20@stud.ase.ro::87cf17a0-9da5-43eb-9186-69fba7d01fce" providerId="AD" clId="Web-{DC1EB1AA-9A97-44D0-B7B6-941AF8838023}" dt="2020-12-17T11:27:09.650" v="159"/>
          <pc:sldLayoutMkLst>
            <pc:docMk/>
            <pc:sldMasterMk cId="1850553096" sldId="2147483711"/>
            <pc:sldLayoutMk cId="762623950" sldId="2147483701"/>
          </pc:sldLayoutMkLst>
        </pc:sldLayoutChg>
        <pc:sldLayoutChg chg="add del">
          <pc:chgData name="Efimov N Cosmin-Alexandru" userId="S::efimovcosmin20@stud.ase.ro::87cf17a0-9da5-43eb-9186-69fba7d01fce" providerId="AD" clId="Web-{DC1EB1AA-9A97-44D0-B7B6-941AF8838023}" dt="2020-12-17T11:27:09.650" v="159"/>
          <pc:sldLayoutMkLst>
            <pc:docMk/>
            <pc:sldMasterMk cId="1850553096" sldId="2147483711"/>
            <pc:sldLayoutMk cId="2896826714" sldId="2147483702"/>
          </pc:sldLayoutMkLst>
        </pc:sldLayoutChg>
        <pc:sldLayoutChg chg="add del">
          <pc:chgData name="Efimov N Cosmin-Alexandru" userId="S::efimovcosmin20@stud.ase.ro::87cf17a0-9da5-43eb-9186-69fba7d01fce" providerId="AD" clId="Web-{DC1EB1AA-9A97-44D0-B7B6-941AF8838023}" dt="2020-12-17T11:27:09.650" v="159"/>
          <pc:sldLayoutMkLst>
            <pc:docMk/>
            <pc:sldMasterMk cId="1850553096" sldId="2147483711"/>
            <pc:sldLayoutMk cId="2898963344" sldId="2147483703"/>
          </pc:sldLayoutMkLst>
        </pc:sldLayoutChg>
        <pc:sldLayoutChg chg="add del">
          <pc:chgData name="Efimov N Cosmin-Alexandru" userId="S::efimovcosmin20@stud.ase.ro::87cf17a0-9da5-43eb-9186-69fba7d01fce" providerId="AD" clId="Web-{DC1EB1AA-9A97-44D0-B7B6-941AF8838023}" dt="2020-12-17T11:27:09.650" v="159"/>
          <pc:sldLayoutMkLst>
            <pc:docMk/>
            <pc:sldMasterMk cId="1850553096" sldId="2147483711"/>
            <pc:sldLayoutMk cId="3200038975" sldId="2147483704"/>
          </pc:sldLayoutMkLst>
        </pc:sldLayoutChg>
        <pc:sldLayoutChg chg="add del">
          <pc:chgData name="Efimov N Cosmin-Alexandru" userId="S::efimovcosmin20@stud.ase.ro::87cf17a0-9da5-43eb-9186-69fba7d01fce" providerId="AD" clId="Web-{DC1EB1AA-9A97-44D0-B7B6-941AF8838023}" dt="2020-12-17T11:27:09.650" v="159"/>
          <pc:sldLayoutMkLst>
            <pc:docMk/>
            <pc:sldMasterMk cId="1850553096" sldId="2147483711"/>
            <pc:sldLayoutMk cId="398021621" sldId="2147483705"/>
          </pc:sldLayoutMkLst>
        </pc:sldLayoutChg>
        <pc:sldLayoutChg chg="add del">
          <pc:chgData name="Efimov N Cosmin-Alexandru" userId="S::efimovcosmin20@stud.ase.ro::87cf17a0-9da5-43eb-9186-69fba7d01fce" providerId="AD" clId="Web-{DC1EB1AA-9A97-44D0-B7B6-941AF8838023}" dt="2020-12-17T11:27:09.650" v="159"/>
          <pc:sldLayoutMkLst>
            <pc:docMk/>
            <pc:sldMasterMk cId="1850553096" sldId="2147483711"/>
            <pc:sldLayoutMk cId="4079869813" sldId="2147483706"/>
          </pc:sldLayoutMkLst>
        </pc:sldLayoutChg>
        <pc:sldLayoutChg chg="add del">
          <pc:chgData name="Efimov N Cosmin-Alexandru" userId="S::efimovcosmin20@stud.ase.ro::87cf17a0-9da5-43eb-9186-69fba7d01fce" providerId="AD" clId="Web-{DC1EB1AA-9A97-44D0-B7B6-941AF8838023}" dt="2020-12-17T11:27:09.650" v="159"/>
          <pc:sldLayoutMkLst>
            <pc:docMk/>
            <pc:sldMasterMk cId="1850553096" sldId="2147483711"/>
            <pc:sldLayoutMk cId="2314956680" sldId="2147483707"/>
          </pc:sldLayoutMkLst>
        </pc:sldLayoutChg>
        <pc:sldLayoutChg chg="add del">
          <pc:chgData name="Efimov N Cosmin-Alexandru" userId="S::efimovcosmin20@stud.ase.ro::87cf17a0-9da5-43eb-9186-69fba7d01fce" providerId="AD" clId="Web-{DC1EB1AA-9A97-44D0-B7B6-941AF8838023}" dt="2020-12-17T11:27:09.650" v="159"/>
          <pc:sldLayoutMkLst>
            <pc:docMk/>
            <pc:sldMasterMk cId="1850553096" sldId="2147483711"/>
            <pc:sldLayoutMk cId="414317014" sldId="2147483708"/>
          </pc:sldLayoutMkLst>
        </pc:sldLayoutChg>
        <pc:sldLayoutChg chg="add del">
          <pc:chgData name="Efimov N Cosmin-Alexandru" userId="S::efimovcosmin20@stud.ase.ro::87cf17a0-9da5-43eb-9186-69fba7d01fce" providerId="AD" clId="Web-{DC1EB1AA-9A97-44D0-B7B6-941AF8838023}" dt="2020-12-17T11:27:09.650" v="159"/>
          <pc:sldLayoutMkLst>
            <pc:docMk/>
            <pc:sldMasterMk cId="1850553096" sldId="2147483711"/>
            <pc:sldLayoutMk cId="1032559443" sldId="2147483709"/>
          </pc:sldLayoutMkLst>
        </pc:sldLayoutChg>
        <pc:sldLayoutChg chg="add del">
          <pc:chgData name="Efimov N Cosmin-Alexandru" userId="S::efimovcosmin20@stud.ase.ro::87cf17a0-9da5-43eb-9186-69fba7d01fce" providerId="AD" clId="Web-{DC1EB1AA-9A97-44D0-B7B6-941AF8838023}" dt="2020-12-17T11:27:09.650" v="159"/>
          <pc:sldLayoutMkLst>
            <pc:docMk/>
            <pc:sldMasterMk cId="1850553096" sldId="2147483711"/>
            <pc:sldLayoutMk cId="3131725576" sldId="2147483710"/>
          </pc:sldLayoutMkLst>
        </pc:sldLayoutChg>
      </pc:sldMasterChg>
      <pc:sldMasterChg chg="add del addSldLayout delSldLayout">
        <pc:chgData name="Efimov N Cosmin-Alexandru" userId="S::efimovcosmin20@stud.ase.ro::87cf17a0-9da5-43eb-9186-69fba7d01fce" providerId="AD" clId="Web-{DC1EB1AA-9A97-44D0-B7B6-941AF8838023}" dt="2020-12-17T11:27:09.650" v="159"/>
        <pc:sldMasterMkLst>
          <pc:docMk/>
          <pc:sldMasterMk cId="2108125599" sldId="2147483735"/>
        </pc:sldMasterMkLst>
        <pc:sldLayoutChg chg="add del">
          <pc:chgData name="Efimov N Cosmin-Alexandru" userId="S::efimovcosmin20@stud.ase.ro::87cf17a0-9da5-43eb-9186-69fba7d01fce" providerId="AD" clId="Web-{DC1EB1AA-9A97-44D0-B7B6-941AF8838023}" dt="2020-12-17T11:27:09.650" v="159"/>
          <pc:sldLayoutMkLst>
            <pc:docMk/>
            <pc:sldMasterMk cId="2108125599" sldId="2147483735"/>
            <pc:sldLayoutMk cId="3316487148" sldId="2147483724"/>
          </pc:sldLayoutMkLst>
        </pc:sldLayoutChg>
        <pc:sldLayoutChg chg="add del">
          <pc:chgData name="Efimov N Cosmin-Alexandru" userId="S::efimovcosmin20@stud.ase.ro::87cf17a0-9da5-43eb-9186-69fba7d01fce" providerId="AD" clId="Web-{DC1EB1AA-9A97-44D0-B7B6-941AF8838023}" dt="2020-12-17T11:27:09.650" v="159"/>
          <pc:sldLayoutMkLst>
            <pc:docMk/>
            <pc:sldMasterMk cId="2108125599" sldId="2147483735"/>
            <pc:sldLayoutMk cId="1544899025" sldId="2147483725"/>
          </pc:sldLayoutMkLst>
        </pc:sldLayoutChg>
        <pc:sldLayoutChg chg="add del">
          <pc:chgData name="Efimov N Cosmin-Alexandru" userId="S::efimovcosmin20@stud.ase.ro::87cf17a0-9da5-43eb-9186-69fba7d01fce" providerId="AD" clId="Web-{DC1EB1AA-9A97-44D0-B7B6-941AF8838023}" dt="2020-12-17T11:27:09.650" v="159"/>
          <pc:sldLayoutMkLst>
            <pc:docMk/>
            <pc:sldMasterMk cId="2108125599" sldId="2147483735"/>
            <pc:sldLayoutMk cId="2318299551" sldId="2147483726"/>
          </pc:sldLayoutMkLst>
        </pc:sldLayoutChg>
        <pc:sldLayoutChg chg="add del">
          <pc:chgData name="Efimov N Cosmin-Alexandru" userId="S::efimovcosmin20@stud.ase.ro::87cf17a0-9da5-43eb-9186-69fba7d01fce" providerId="AD" clId="Web-{DC1EB1AA-9A97-44D0-B7B6-941AF8838023}" dt="2020-12-17T11:27:09.650" v="159"/>
          <pc:sldLayoutMkLst>
            <pc:docMk/>
            <pc:sldMasterMk cId="2108125599" sldId="2147483735"/>
            <pc:sldLayoutMk cId="3453359064" sldId="2147483727"/>
          </pc:sldLayoutMkLst>
        </pc:sldLayoutChg>
        <pc:sldLayoutChg chg="add del">
          <pc:chgData name="Efimov N Cosmin-Alexandru" userId="S::efimovcosmin20@stud.ase.ro::87cf17a0-9da5-43eb-9186-69fba7d01fce" providerId="AD" clId="Web-{DC1EB1AA-9A97-44D0-B7B6-941AF8838023}" dt="2020-12-17T11:27:09.650" v="159"/>
          <pc:sldLayoutMkLst>
            <pc:docMk/>
            <pc:sldMasterMk cId="2108125599" sldId="2147483735"/>
            <pc:sldLayoutMk cId="37443086" sldId="2147483728"/>
          </pc:sldLayoutMkLst>
        </pc:sldLayoutChg>
        <pc:sldLayoutChg chg="add del">
          <pc:chgData name="Efimov N Cosmin-Alexandru" userId="S::efimovcosmin20@stud.ase.ro::87cf17a0-9da5-43eb-9186-69fba7d01fce" providerId="AD" clId="Web-{DC1EB1AA-9A97-44D0-B7B6-941AF8838023}" dt="2020-12-17T11:27:09.650" v="159"/>
          <pc:sldLayoutMkLst>
            <pc:docMk/>
            <pc:sldMasterMk cId="2108125599" sldId="2147483735"/>
            <pc:sldLayoutMk cId="3588590818" sldId="2147483729"/>
          </pc:sldLayoutMkLst>
        </pc:sldLayoutChg>
        <pc:sldLayoutChg chg="add del">
          <pc:chgData name="Efimov N Cosmin-Alexandru" userId="S::efimovcosmin20@stud.ase.ro::87cf17a0-9da5-43eb-9186-69fba7d01fce" providerId="AD" clId="Web-{DC1EB1AA-9A97-44D0-B7B6-941AF8838023}" dt="2020-12-17T11:27:09.650" v="159"/>
          <pc:sldLayoutMkLst>
            <pc:docMk/>
            <pc:sldMasterMk cId="2108125599" sldId="2147483735"/>
            <pc:sldLayoutMk cId="805208326" sldId="2147483730"/>
          </pc:sldLayoutMkLst>
        </pc:sldLayoutChg>
        <pc:sldLayoutChg chg="add del">
          <pc:chgData name="Efimov N Cosmin-Alexandru" userId="S::efimovcosmin20@stud.ase.ro::87cf17a0-9da5-43eb-9186-69fba7d01fce" providerId="AD" clId="Web-{DC1EB1AA-9A97-44D0-B7B6-941AF8838023}" dt="2020-12-17T11:27:09.650" v="159"/>
          <pc:sldLayoutMkLst>
            <pc:docMk/>
            <pc:sldMasterMk cId="2108125599" sldId="2147483735"/>
            <pc:sldLayoutMk cId="2779347437" sldId="2147483731"/>
          </pc:sldLayoutMkLst>
        </pc:sldLayoutChg>
        <pc:sldLayoutChg chg="add del">
          <pc:chgData name="Efimov N Cosmin-Alexandru" userId="S::efimovcosmin20@stud.ase.ro::87cf17a0-9da5-43eb-9186-69fba7d01fce" providerId="AD" clId="Web-{DC1EB1AA-9A97-44D0-B7B6-941AF8838023}" dt="2020-12-17T11:27:09.650" v="159"/>
          <pc:sldLayoutMkLst>
            <pc:docMk/>
            <pc:sldMasterMk cId="2108125599" sldId="2147483735"/>
            <pc:sldLayoutMk cId="179446013" sldId="2147483732"/>
          </pc:sldLayoutMkLst>
        </pc:sldLayoutChg>
        <pc:sldLayoutChg chg="add del">
          <pc:chgData name="Efimov N Cosmin-Alexandru" userId="S::efimovcosmin20@stud.ase.ro::87cf17a0-9da5-43eb-9186-69fba7d01fce" providerId="AD" clId="Web-{DC1EB1AA-9A97-44D0-B7B6-941AF8838023}" dt="2020-12-17T11:27:09.650" v="159"/>
          <pc:sldLayoutMkLst>
            <pc:docMk/>
            <pc:sldMasterMk cId="2108125599" sldId="2147483735"/>
            <pc:sldLayoutMk cId="940669161" sldId="2147483733"/>
          </pc:sldLayoutMkLst>
        </pc:sldLayoutChg>
        <pc:sldLayoutChg chg="add del">
          <pc:chgData name="Efimov N Cosmin-Alexandru" userId="S::efimovcosmin20@stud.ase.ro::87cf17a0-9da5-43eb-9186-69fba7d01fce" providerId="AD" clId="Web-{DC1EB1AA-9A97-44D0-B7B6-941AF8838023}" dt="2020-12-17T11:27:09.650" v="159"/>
          <pc:sldLayoutMkLst>
            <pc:docMk/>
            <pc:sldMasterMk cId="2108125599" sldId="2147483735"/>
            <pc:sldLayoutMk cId="1933878161" sldId="2147483734"/>
          </pc:sldLayoutMkLst>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p:nvPr>
        </p:nvSpPr>
        <p:spPr>
          <a:xfrm>
            <a:off x="576072" y="1124712"/>
            <a:ext cx="11036808" cy="3172968"/>
          </a:xfrm>
        </p:spPr>
        <p:txBody>
          <a:bodyPr anchor="b">
            <a:normAutofit/>
          </a:bodyPr>
          <a:lstStyle>
            <a:lvl1pPr algn="l">
              <a:defRPr sz="8000"/>
            </a:lvl1pPr>
          </a:lstStyle>
          <a:p>
            <a:r>
              <a:rPr lang="en-US" dirty="0"/>
              <a:t>Click to edit Master title style</a:t>
            </a:r>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p:nvPr>
        </p:nvSpPr>
        <p:spPr>
          <a:xfrm>
            <a:off x="576072" y="4727448"/>
            <a:ext cx="11036808" cy="1481328"/>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576072" y="6356350"/>
            <a:ext cx="2743200" cy="365125"/>
          </a:xfrm>
        </p:spPr>
        <p:txBody>
          <a:bodyPr/>
          <a:lstStyle/>
          <a:p>
            <a:fld id="{02AC24A9-CCB6-4F8D-B8DB-C2F3692CFA5A}" type="datetimeFigureOut">
              <a:rPr lang="en-US" smtClean="0"/>
              <a:t>12/17/2020</a:t>
            </a:fld>
            <a:endParaRPr lang="en-US" dirty="0"/>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8869680" y="6356350"/>
            <a:ext cx="2743200" cy="365125"/>
          </a:xfrm>
        </p:spPr>
        <p:txBody>
          <a:bodyPr/>
          <a:lstStyle/>
          <a:p>
            <a:fld id="{B2DC25EE-239B-4C5F-AAD1-255A7D5F1EE2}" type="slidenum">
              <a:rPr lang="en-US" smtClean="0"/>
              <a:t>‹#›</a:t>
            </a:fld>
            <a:endParaRPr lang="en-US" dirty="0"/>
          </a:p>
        </p:txBody>
      </p:sp>
      <p:sp>
        <p:nvSpPr>
          <p:cNvPr id="8" name="Rectangle 7">
            <a:extLst>
              <a:ext uri="{FF2B5EF4-FFF2-40B4-BE49-F238E27FC236}">
                <a16:creationId xmlns:a16="http://schemas.microsoft.com/office/drawing/2014/main" id="{8D06CE56-3881-4ADA-8CEF-D18B02C242A3}"/>
              </a:ext>
            </a:extLst>
          </p:cNvPr>
          <p:cNvSpPr/>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9F3C543-62EC-4433-9C93-A2CD8764E9B4}"/>
              </a:ext>
            </a:extLst>
          </p:cNvPr>
          <p:cNvSpPr/>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52083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1115568" y="2478024"/>
            <a:ext cx="10168128"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12/17/2020</a:t>
            </a:fld>
            <a:endParaRPr lang="en-US"/>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7793474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AEDC5C-2E87-49C6-AB07-A95E5F39ED8E}"/>
              </a:ext>
            </a:extLst>
          </p:cNvPr>
          <p:cNvSpPr/>
          <p:nvPr/>
        </p:nvSpPr>
        <p:spPr>
          <a:xfrm>
            <a:off x="558210" y="4981421"/>
            <a:ext cx="11134956" cy="822960"/>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57D88DE-E462-4C8A-BF99-609390DFB781}"/>
              </a:ext>
            </a:extLst>
          </p:cNvPr>
          <p:cNvSpPr/>
          <p:nvPr/>
        </p:nvSpPr>
        <p:spPr>
          <a:xfrm>
            <a:off x="498834" y="5118581"/>
            <a:ext cx="146304"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557784" y="640080"/>
            <a:ext cx="10890504" cy="4114800"/>
          </a:xfrm>
        </p:spPr>
        <p:txBody>
          <a:bodyPr anchor="b">
            <a:normAutofit/>
          </a:bodyPr>
          <a:lstStyle>
            <a:lvl1pPr>
              <a:defRPr sz="6600"/>
            </a:lvl1pPr>
          </a:lstStyle>
          <a:p>
            <a:r>
              <a:rPr lang="en-US" dirty="0"/>
              <a:t>Click to edit Master title style</a:t>
            </a:r>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841248" y="5102352"/>
            <a:ext cx="10607040" cy="585216"/>
          </a:xfrm>
        </p:spPr>
        <p:txBody>
          <a:bodyPr anchor="ct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02AC24A9-CCB6-4F8D-B8DB-C2F3692CFA5A}" type="datetimeFigureOut">
              <a:rPr lang="en-US" smtClean="0"/>
              <a:t>12/17/2020</a:t>
            </a:fld>
            <a:endParaRPr lang="en-US"/>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794460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76262E-36A0-40C6-ADE6-90CD9FB9B9EA}"/>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42677A9B-4D1D-4D80-912C-24570140A650}"/>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3DC8C98-510F-48C9-82B2-9E4F760A68DF}"/>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1115568"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6345936"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12/17/2020</a:t>
            </a:fld>
            <a:endParaRPr lang="en-US"/>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9406691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B671BDE-E45C-41A1-9B98-4A607D703855}"/>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299500CE-917A-4D03-A7DF-71D8EBBC1537}"/>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3D0D377-28B0-417D-886B-9483AF064975}"/>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1115568"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1115568" y="3203688"/>
            <a:ext cx="4937760" cy="2968512"/>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6345936"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6345936" y="3203687"/>
            <a:ext cx="4937760" cy="2968511"/>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12/17/2020</a:t>
            </a:fld>
            <a:endParaRPr lang="en-US"/>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9338781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C0689C4-0DB3-408B-A956-40326B4AE4C4}"/>
              </a:ext>
            </a:extLst>
          </p:cNvPr>
          <p:cNvSpPr/>
          <p:nvPr/>
        </p:nvSpPr>
        <p:spPr>
          <a:xfrm>
            <a:off x="665853" y="1533525"/>
            <a:ext cx="10917063"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609084" y="2971798"/>
            <a:ext cx="128016"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1078992" y="1938528"/>
            <a:ext cx="10177272" cy="2990088"/>
          </a:xfrm>
        </p:spPr>
        <p:txBody>
          <a:bodyPr>
            <a:normAutofit/>
          </a:bodyPr>
          <a:lstStyle>
            <a:lvl1pPr>
              <a:defRPr sz="5400"/>
            </a:lvl1pPr>
          </a:lstStyle>
          <a:p>
            <a:r>
              <a:rPr lang="en-US" dirty="0"/>
              <a:t>Click to edit Master title style</a:t>
            </a:r>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02AC24A9-CCB6-4F8D-B8DB-C2F3692CFA5A}" type="datetimeFigureOut">
              <a:rPr lang="en-US" smtClean="0"/>
              <a:t>12/17/2020</a:t>
            </a:fld>
            <a:endParaRPr lang="en-US"/>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74430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02AC24A9-CCB6-4F8D-B8DB-C2F3692CFA5A}" type="datetimeFigureOut">
              <a:rPr lang="en-US" smtClean="0"/>
              <a:t>12/17/2020</a:t>
            </a:fld>
            <a:endParaRPr lang="en-US"/>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3164871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FA417FE-CD1A-486F-A4AC-E4000A2FB18E}"/>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4965192" y="1709928"/>
            <a:ext cx="6729984"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868680" y="3429000"/>
            <a:ext cx="3099816" cy="20665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12/17/2020</a:t>
            </a:fld>
            <a:endParaRPr lang="en-US" dirty="0"/>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5448990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8B77B5-211C-456E-B79F-306CC3619347}"/>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4965192" y="1161288"/>
            <a:ext cx="6729984" cy="4645152"/>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868680" y="3438144"/>
            <a:ext cx="3099816" cy="205740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12/17/2020</a:t>
            </a:fld>
            <a:endParaRPr lang="en-US"/>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3182995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02AC24A9-CCB6-4F8D-B8DB-C2F3692CFA5A}" type="datetimeFigureOut">
              <a:rPr lang="en-US" smtClean="0"/>
              <a:t>12/17/2020</a:t>
            </a:fld>
            <a:endParaRPr lang="en-US"/>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4533590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02AC24A9-CCB6-4F8D-B8DB-C2F3692CFA5A}" type="datetimeFigureOut">
              <a:rPr lang="en-US" smtClean="0"/>
              <a:t>12/17/2020</a:t>
            </a:fld>
            <a:endParaRPr lang="en-US"/>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588590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C24A9-CCB6-4F8D-B8DB-C2F3692CFA5A}" type="datetimeFigureOut">
              <a:rPr lang="en-US" smtClean="0"/>
              <a:t>12/17/2020</a:t>
            </a:fld>
            <a:endParaRPr lang="en-US"/>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C25EE-239B-4C5F-AAD1-255A7D5F1EE2}" type="slidenum">
              <a:rPr lang="en-US" smtClean="0"/>
              <a:t>‹#›</a:t>
            </a:fld>
            <a:endParaRPr lang="en-US"/>
          </a:p>
        </p:txBody>
      </p:sp>
    </p:spTree>
    <p:extLst>
      <p:ext uri="{BB962C8B-B14F-4D97-AF65-F5344CB8AC3E}">
        <p14:creationId xmlns:p14="http://schemas.microsoft.com/office/powerpoint/2010/main" val="2108125599"/>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28" r:id="rId6"/>
    <p:sldLayoutId id="2147483724" r:id="rId7"/>
    <p:sldLayoutId id="2147483725" r:id="rId8"/>
    <p:sldLayoutId id="2147483726" r:id="rId9"/>
    <p:sldLayoutId id="2147483727" r:id="rId10"/>
    <p:sldLayoutId id="2147483729" r:id="rId11"/>
  </p:sldLayoutIdLst>
  <p:txStyles>
    <p:title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en.wikipedia.org/wiki/2017_Summer_European_League_of_Legends_Championship_Series"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flickr.com/photos/lolesports/48698671163/in/album-72157710750325003/" TargetMode="External"/><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lacomarcadepuertollano.com/diario/noticia/2019_04_11/49" TargetMode="Externa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fanaticosdelhardware.com/riot-games-economia-y-turismo-en-la-primera-ciudad-que-acoge-unas-finales-de-la-lec/" TargetMode="External"/><Relationship Id="rId2" Type="http://schemas.openxmlformats.org/officeDocument/2006/relationships/image" Target="../media/image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6CCA5F87-1D1E-45CB-8D83-FC7EEFAD99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5" descr="A large crowd at night&#10;&#10;Description automatically generated">
            <a:extLst>
              <a:ext uri="{FF2B5EF4-FFF2-40B4-BE49-F238E27FC236}">
                <a16:creationId xmlns:a16="http://schemas.microsoft.com/office/drawing/2014/main" id="{8314034F-654C-468A-B4B4-9362D938D0E8}"/>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r="5200"/>
          <a:stretch/>
        </p:blipFill>
        <p:spPr>
          <a:xfrm>
            <a:off x="20" y="10"/>
            <a:ext cx="8668492" cy="6857990"/>
          </a:xfrm>
          <a:prstGeom prst="rect">
            <a:avLst/>
          </a:prstGeom>
        </p:spPr>
      </p:pic>
      <p:sp>
        <p:nvSpPr>
          <p:cNvPr id="19" name="Rectangle 18">
            <a:extLst>
              <a:ext uri="{FF2B5EF4-FFF2-40B4-BE49-F238E27FC236}">
                <a16:creationId xmlns:a16="http://schemas.microsoft.com/office/drawing/2014/main" id="{7CCFC2C6-6238-4A2F-93DE-2ADF74AF63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711652" y="0"/>
            <a:ext cx="8480347"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7848600" y="1122363"/>
            <a:ext cx="4023360" cy="3204134"/>
          </a:xfrm>
        </p:spPr>
        <p:txBody>
          <a:bodyPr anchor="b">
            <a:normAutofit/>
          </a:bodyPr>
          <a:lstStyle/>
          <a:p>
            <a:r>
              <a:rPr lang="en-US" sz="3000" dirty="0"/>
              <a:t>The impact on economy and tourism for first host city of the League of Legends European Championship finals</a:t>
            </a:r>
          </a:p>
          <a:p>
            <a:endParaRPr lang="en-US" sz="3000"/>
          </a:p>
        </p:txBody>
      </p:sp>
      <p:sp>
        <p:nvSpPr>
          <p:cNvPr id="21" name="Rectangle 20">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130540"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1648" y="4546920"/>
            <a:ext cx="4023360" cy="18288"/>
          </a:xfrm>
          <a:prstGeom prst="rect">
            <a:avLst/>
          </a:prstGeom>
          <a:solidFill>
            <a:schemeClr val="tx2">
              <a:lumMod val="25000"/>
              <a:lumOff val="75000"/>
            </a:schemeClr>
          </a:solidFill>
          <a:ln w="3175">
            <a:solidFill>
              <a:schemeClr val="tx2">
                <a:lumMod val="25000"/>
                <a:lumOff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D87A0681-FBDB-4CA1-8FA4-27E4F4CC29F1}"/>
              </a:ext>
            </a:extLst>
          </p:cNvPr>
          <p:cNvSpPr txBox="1"/>
          <p:nvPr/>
        </p:nvSpPr>
        <p:spPr>
          <a:xfrm>
            <a:off x="348343" y="5382986"/>
            <a:ext cx="6193971" cy="317500"/>
          </a:xfrm>
          <a:prstGeom prst="rect">
            <a:avLst/>
          </a:prstGeom>
        </p:spPr>
        <p:txBody>
          <a:bodyPr lIns="91440" tIns="45720" rIns="91440" bIns="45720" anchor="t">
            <a:normAutofit fontScale="92500" lnSpcReduction="20000"/>
          </a:bodyPr>
          <a:lstStyle/>
          <a:p>
            <a:endParaRPr lang="en-US" dirty="0"/>
          </a:p>
        </p:txBody>
      </p:sp>
    </p:spTree>
    <p:extLst>
      <p:ext uri="{BB962C8B-B14F-4D97-AF65-F5344CB8AC3E}">
        <p14:creationId xmlns:p14="http://schemas.microsoft.com/office/powerpoint/2010/main" val="10985722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6">
            <a:extLst>
              <a:ext uri="{FF2B5EF4-FFF2-40B4-BE49-F238E27FC236}">
                <a16:creationId xmlns:a16="http://schemas.microsoft.com/office/drawing/2014/main" id="{7C432AFE-B3D2-4BFF-BF8F-96C27AFF1A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2" descr="Night Time Cityscape of Rotterdam, Netherlands image ...">
            <a:extLst>
              <a:ext uri="{FF2B5EF4-FFF2-40B4-BE49-F238E27FC236}">
                <a16:creationId xmlns:a16="http://schemas.microsoft.com/office/drawing/2014/main" id="{CDC7F664-7D82-4385-80B6-C2A733410D32}"/>
              </a:ext>
            </a:extLst>
          </p:cNvPr>
          <p:cNvPicPr>
            <a:picLocks noChangeAspect="1"/>
          </p:cNvPicPr>
          <p:nvPr/>
        </p:nvPicPr>
        <p:blipFill rotWithShape="1">
          <a:blip r:embed="rId2">
            <a:alphaModFix amt="40000"/>
          </a:blip>
          <a:srcRect t="15730"/>
          <a:stretch/>
        </p:blipFill>
        <p:spPr>
          <a:xfrm>
            <a:off x="20" y="10"/>
            <a:ext cx="12191979" cy="6857990"/>
          </a:xfrm>
          <a:prstGeom prst="rect">
            <a:avLst/>
          </a:prstGeom>
        </p:spPr>
      </p:pic>
      <p:sp>
        <p:nvSpPr>
          <p:cNvPr id="35" name="Rectangle 38">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0140"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40">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3241202"/>
            <a:ext cx="10506456"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775B6F75-BEE4-4647-BBDF-0295126DC017}"/>
              </a:ext>
            </a:extLst>
          </p:cNvPr>
          <p:cNvSpPr>
            <a:spLocks noGrp="1"/>
          </p:cNvSpPr>
          <p:nvPr>
            <p:ph idx="1"/>
          </p:nvPr>
        </p:nvSpPr>
        <p:spPr>
          <a:xfrm>
            <a:off x="841248" y="3502152"/>
            <a:ext cx="10506456" cy="2670048"/>
          </a:xfrm>
        </p:spPr>
        <p:txBody>
          <a:bodyPr vert="horz" lIns="91440" tIns="45720" rIns="91440" bIns="45720" rtlCol="0">
            <a:normAutofit/>
          </a:bodyPr>
          <a:lstStyle/>
          <a:p>
            <a:r>
              <a:rPr lang="en-US" sz="2000" b="1">
                <a:ea typeface="+mn-lt"/>
                <a:cs typeface="+mn-lt"/>
              </a:rPr>
              <a:t>The League of Legends European Championship Spring Split Finals contributed over €2m to Rotterdam's local economy in just two days with over 87% of attendees coming from outside of the city</a:t>
            </a:r>
            <a:endParaRPr lang="en-US" sz="2000"/>
          </a:p>
        </p:txBody>
      </p:sp>
    </p:spTree>
    <p:extLst>
      <p:ext uri="{BB962C8B-B14F-4D97-AF65-F5344CB8AC3E}">
        <p14:creationId xmlns:p14="http://schemas.microsoft.com/office/powerpoint/2010/main" val="204547320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5="http://schemas.microsoft.com/office/powerpoint/2012/main" Requires="p15">
      <p:transition xmlns:p14="http://schemas.microsoft.com/office/powerpoint/2010/main" spd="slow" p14:dur="2000">
        <p15:prstTrans prst="prestige"/>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42">
            <a:extLst>
              <a:ext uri="{FF2B5EF4-FFF2-40B4-BE49-F238E27FC236}">
                <a16:creationId xmlns:a16="http://schemas.microsoft.com/office/drawing/2014/main" id="{8108D317-7CBD-4897-BD1F-959436D2A3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8" descr="A picture containing person, outdoor, sport, game&#10;&#10;Description automatically generated">
            <a:extLst>
              <a:ext uri="{FF2B5EF4-FFF2-40B4-BE49-F238E27FC236}">
                <a16:creationId xmlns:a16="http://schemas.microsoft.com/office/drawing/2014/main" id="{2A66297C-E4B2-4B8F-82C0-C1ACE6DCEEF6}"/>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15931" r="18932"/>
          <a:stretch/>
        </p:blipFill>
        <p:spPr>
          <a:xfrm>
            <a:off x="20" y="10"/>
            <a:ext cx="6717436" cy="6857990"/>
          </a:xfrm>
          <a:custGeom>
            <a:avLst/>
            <a:gdLst/>
            <a:ahLst/>
            <a:cxnLst/>
            <a:rect l="l" t="t" r="r" b="b"/>
            <a:pathLst>
              <a:path w="6717456" h="6858000">
                <a:moveTo>
                  <a:pt x="0" y="0"/>
                </a:moveTo>
                <a:lnTo>
                  <a:pt x="6149468" y="0"/>
                </a:lnTo>
                <a:lnTo>
                  <a:pt x="6202448" y="162605"/>
                </a:lnTo>
                <a:cubicBezTo>
                  <a:pt x="6535625" y="1263763"/>
                  <a:pt x="6717456" y="2453207"/>
                  <a:pt x="6717456" y="3694043"/>
                </a:cubicBezTo>
                <a:cubicBezTo>
                  <a:pt x="6717456" y="4757617"/>
                  <a:pt x="6583866" y="5783433"/>
                  <a:pt x="6335883" y="6748259"/>
                </a:cubicBezTo>
                <a:lnTo>
                  <a:pt x="6305198" y="6858000"/>
                </a:lnTo>
                <a:lnTo>
                  <a:pt x="0" y="6858000"/>
                </a:lnTo>
                <a:close/>
              </a:path>
            </a:pathLst>
          </a:custGeom>
          <a:effectLst>
            <a:outerShdw blurRad="50800" dist="38100" algn="l" rotWithShape="0">
              <a:schemeClr val="bg1">
                <a:lumMod val="85000"/>
                <a:alpha val="30000"/>
              </a:schemeClr>
            </a:outerShdw>
          </a:effectLst>
        </p:spPr>
      </p:pic>
      <p:sp>
        <p:nvSpPr>
          <p:cNvPr id="45" name="Rectangle 44">
            <a:extLst>
              <a:ext uri="{FF2B5EF4-FFF2-40B4-BE49-F238E27FC236}">
                <a16:creationId xmlns:a16="http://schemas.microsoft.com/office/drawing/2014/main" id="{D6297641-8B9F-4767-9606-8A11313227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89864" y="387939"/>
            <a:ext cx="73152"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Rectangle 46">
            <a:extLst>
              <a:ext uri="{FF2B5EF4-FFF2-40B4-BE49-F238E27FC236}">
                <a16:creationId xmlns:a16="http://schemas.microsoft.com/office/drawing/2014/main" id="{D8F3CA65-EA00-46B4-9616-39E6853F7B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31572" y="2240371"/>
            <a:ext cx="420624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32CD15B5-B7B4-403E-8B91-E00201C3A06E}"/>
              </a:ext>
            </a:extLst>
          </p:cNvPr>
          <p:cNvSpPr>
            <a:spLocks noGrp="1"/>
          </p:cNvSpPr>
          <p:nvPr>
            <p:ph idx="1"/>
          </p:nvPr>
        </p:nvSpPr>
        <p:spPr>
          <a:xfrm>
            <a:off x="7474638" y="304245"/>
            <a:ext cx="4303760" cy="6046859"/>
          </a:xfrm>
        </p:spPr>
        <p:txBody>
          <a:bodyPr vert="horz" lIns="91440" tIns="45720" rIns="91440" bIns="45720" rtlCol="0" anchor="t">
            <a:noAutofit/>
          </a:bodyPr>
          <a:lstStyle/>
          <a:p>
            <a:pPr>
              <a:lnSpc>
                <a:spcPct val="100000"/>
              </a:lnSpc>
            </a:pPr>
            <a:r>
              <a:rPr lang="en-US" sz="2000" dirty="0">
                <a:ea typeface="+mn-lt"/>
                <a:cs typeface="+mn-lt"/>
              </a:rPr>
              <a:t>Riot Games today reveals the economic impact the first League of Legends European Championship (LEC) Finals had on the host city of Rotterdam. In association with Burson Cohn &amp; Wolfe Sports, the leading firm within host city partnerships, Riot Games developed a </a:t>
            </a:r>
            <a:r>
              <a:rPr lang="en-US" sz="2000" dirty="0" err="1">
                <a:ea typeface="+mn-lt"/>
                <a:cs typeface="+mn-lt"/>
              </a:rPr>
              <a:t>programme</a:t>
            </a:r>
            <a:r>
              <a:rPr lang="en-US" sz="2000" dirty="0">
                <a:ea typeface="+mn-lt"/>
                <a:cs typeface="+mn-lt"/>
              </a:rPr>
              <a:t> inspired by traditional sports structures that saw over 40 cities bid to host the first LEC Finals. Analysis of the LEC Spring Finals held at the Ahoy Arena in Rotterdam on April 13th and 14th shows impressive economic impact that outperforms other sports events of similar size and length, in hockey, soccer and basketball.</a:t>
            </a:r>
            <a:endParaRPr lang="en-US" sz="2000" dirty="0"/>
          </a:p>
        </p:txBody>
      </p:sp>
      <p:sp>
        <p:nvSpPr>
          <p:cNvPr id="9" name="TextBox 8">
            <a:extLst>
              <a:ext uri="{FF2B5EF4-FFF2-40B4-BE49-F238E27FC236}">
                <a16:creationId xmlns:a16="http://schemas.microsoft.com/office/drawing/2014/main" id="{2E273615-313D-4852-B040-48AD37717A91}"/>
              </a:ext>
            </a:extLst>
          </p:cNvPr>
          <p:cNvSpPr txBox="1"/>
          <p:nvPr/>
        </p:nvSpPr>
        <p:spPr>
          <a:xfrm>
            <a:off x="12007270" y="6657945"/>
            <a:ext cx="184730" cy="200055"/>
          </a:xfrm>
          <a:prstGeom prst="rect">
            <a:avLst/>
          </a:prstGeom>
          <a:solidFill>
            <a:srgbClr val="000000"/>
          </a:solidFill>
        </p:spPr>
        <p:txBody>
          <a:bodyPr wrap="none" lIns="91440" tIns="45720" rIns="91440" bIns="45720" anchor="t">
            <a:spAutoFit/>
          </a:bodyPr>
          <a:lstStyle/>
          <a:p>
            <a:pPr algn="r">
              <a:spcAft>
                <a:spcPts val="600"/>
              </a:spcAft>
            </a:pPr>
            <a:endParaRPr lang="en-US" sz="700" dirty="0">
              <a:solidFill>
                <a:srgbClr val="FFFFFF"/>
              </a:solidFill>
            </a:endParaRPr>
          </a:p>
        </p:txBody>
      </p:sp>
    </p:spTree>
    <p:extLst>
      <p:ext uri="{BB962C8B-B14F-4D97-AF65-F5344CB8AC3E}">
        <p14:creationId xmlns:p14="http://schemas.microsoft.com/office/powerpoint/2010/main" val="3657550385"/>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7" descr="A picture containing arrow&#10;&#10;Description automatically generated">
            <a:extLst>
              <a:ext uri="{FF2B5EF4-FFF2-40B4-BE49-F238E27FC236}">
                <a16:creationId xmlns:a16="http://schemas.microsoft.com/office/drawing/2014/main" id="{AFCE7990-EA81-4949-9B23-53CE90FD1CBA}"/>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5844" r="620"/>
          <a:stretch/>
        </p:blipFill>
        <p:spPr>
          <a:xfrm>
            <a:off x="3523488" y="10"/>
            <a:ext cx="8668512" cy="6857990"/>
          </a:xfrm>
          <a:prstGeom prst="rect">
            <a:avLst/>
          </a:prstGeom>
        </p:spPr>
      </p:pic>
      <p:sp>
        <p:nvSpPr>
          <p:cNvPr id="23" name="Rectangle 22">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chemeClr val="tx2">
              <a:lumMod val="25000"/>
              <a:lumOff val="75000"/>
            </a:schemeClr>
          </a:solidFill>
          <a:ln w="3175">
            <a:solidFill>
              <a:schemeClr val="tx2">
                <a:lumMod val="25000"/>
                <a:lumOff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C86EDF9-1DB4-4BDF-9430-F961196CAB8B}"/>
              </a:ext>
            </a:extLst>
          </p:cNvPr>
          <p:cNvSpPr>
            <a:spLocks noGrp="1"/>
          </p:cNvSpPr>
          <p:nvPr>
            <p:ph idx="1"/>
          </p:nvPr>
        </p:nvSpPr>
        <p:spPr>
          <a:xfrm>
            <a:off x="152019" y="550436"/>
            <a:ext cx="4135591" cy="6429429"/>
          </a:xfrm>
        </p:spPr>
        <p:txBody>
          <a:bodyPr vert="horz" lIns="91440" tIns="45720" rIns="91440" bIns="45720" rtlCol="0" anchor="t">
            <a:noAutofit/>
          </a:bodyPr>
          <a:lstStyle/>
          <a:p>
            <a:pPr>
              <a:lnSpc>
                <a:spcPct val="100000"/>
              </a:lnSpc>
            </a:pPr>
            <a:r>
              <a:rPr lang="en-US" sz="1800" dirty="0">
                <a:ea typeface="+mn-lt"/>
                <a:cs typeface="+mn-lt"/>
              </a:rPr>
              <a:t>This economic impact analysis concludes that the LEC Spring Finals contributed €2,358,417 to the local economy of Rotterdam. The study combines personal on-site surveys with Riot Games' verified accounts and ticket-sale data from the event and found the average guest spent €52.6 per day and 87.13% of the event's guests were non-local visitors. Alongside the measurable impact, the study also found additional impacts such as the future potential of tourism with visitors stating they would be willing to travel long distances to visit the LEC. The Spring Finals hosted visitors from China, South Korea, Peru and 37.83% of international visitors stated they would consider moving to Rotterdam if the right job opportunity became available.</a:t>
            </a:r>
            <a:endParaRPr lang="en-US" sz="1800" dirty="0"/>
          </a:p>
        </p:txBody>
      </p:sp>
      <p:sp>
        <p:nvSpPr>
          <p:cNvPr id="8" name="TextBox 7">
            <a:extLst>
              <a:ext uri="{FF2B5EF4-FFF2-40B4-BE49-F238E27FC236}">
                <a16:creationId xmlns:a16="http://schemas.microsoft.com/office/drawing/2014/main" id="{2E2068DB-00DD-44AB-9C24-B24AA57B66E3}"/>
              </a:ext>
            </a:extLst>
          </p:cNvPr>
          <p:cNvSpPr txBox="1"/>
          <p:nvPr/>
        </p:nvSpPr>
        <p:spPr>
          <a:xfrm flipH="1" flipV="1">
            <a:off x="15335250" y="5133975"/>
            <a:ext cx="272470" cy="123795"/>
          </a:xfrm>
          <a:prstGeom prst="rect">
            <a:avLst/>
          </a:prstGeom>
          <a:solidFill>
            <a:srgbClr val="000000"/>
          </a:solidFill>
        </p:spPr>
        <p:txBody>
          <a:bodyPr wrap="square" lIns="91440" tIns="45720" rIns="91440" bIns="45720" anchor="t">
            <a:spAutoFit/>
          </a:bodyPr>
          <a:lstStyle/>
          <a:p>
            <a:pPr algn="r">
              <a:spcAft>
                <a:spcPts val="600"/>
              </a:spcAft>
            </a:pPr>
            <a:endParaRPr lang="en-US" sz="700" dirty="0">
              <a:solidFill>
                <a:srgbClr val="FFFFFF"/>
              </a:solidFill>
            </a:endParaRPr>
          </a:p>
        </p:txBody>
      </p:sp>
    </p:spTree>
    <p:extLst>
      <p:ext uri="{BB962C8B-B14F-4D97-AF65-F5344CB8AC3E}">
        <p14:creationId xmlns:p14="http://schemas.microsoft.com/office/powerpoint/2010/main" val="109877855"/>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C432AFE-B3D2-4BFF-BF8F-96C27AFF1A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A group of people on a stage in front of a crowd&#10;&#10;Description automatically generated">
            <a:extLst>
              <a:ext uri="{FF2B5EF4-FFF2-40B4-BE49-F238E27FC236}">
                <a16:creationId xmlns:a16="http://schemas.microsoft.com/office/drawing/2014/main" id="{3CEC656C-14E4-407F-98A2-D59D1E467A3F}"/>
              </a:ext>
            </a:extLst>
          </p:cNvPr>
          <p:cNvPicPr>
            <a:picLocks noChangeAspect="1"/>
          </p:cNvPicPr>
          <p:nvPr/>
        </p:nvPicPr>
        <p:blipFill rotWithShape="1">
          <a:blip r:embed="rId2">
            <a:alphaModFix amt="40000"/>
            <a:extLst>
              <a:ext uri="{837473B0-CC2E-450A-ABE3-18F120FF3D39}">
                <a1611:picAttrSrcUrl xmlns:a1611="http://schemas.microsoft.com/office/drawing/2016/11/main" r:id="rId3"/>
              </a:ext>
            </a:extLst>
          </a:blip>
          <a:srcRect t="15730"/>
          <a:stretch/>
        </p:blipFill>
        <p:spPr>
          <a:xfrm>
            <a:off x="20" y="10"/>
            <a:ext cx="12191979" cy="6857990"/>
          </a:xfrm>
          <a:prstGeom prst="rect">
            <a:avLst/>
          </a:prstGeom>
        </p:spPr>
      </p:pic>
      <p:sp>
        <p:nvSpPr>
          <p:cNvPr id="12" name="Rectangle 11">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0140"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3241202"/>
            <a:ext cx="10506456"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FC9C1745-C012-46DE-9835-E3D363B1F359}"/>
              </a:ext>
            </a:extLst>
          </p:cNvPr>
          <p:cNvSpPr>
            <a:spLocks noGrp="1"/>
          </p:cNvSpPr>
          <p:nvPr>
            <p:ph idx="1"/>
          </p:nvPr>
        </p:nvSpPr>
        <p:spPr>
          <a:xfrm>
            <a:off x="841248" y="3502152"/>
            <a:ext cx="10506456" cy="2670048"/>
          </a:xfrm>
        </p:spPr>
        <p:txBody>
          <a:bodyPr vert="horz" lIns="91440" tIns="45720" rIns="91440" bIns="45720" rtlCol="0">
            <a:normAutofit/>
          </a:bodyPr>
          <a:lstStyle/>
          <a:p>
            <a:r>
              <a:rPr lang="en-US" sz="2000">
                <a:ea typeface="+mn-lt"/>
                <a:cs typeface="+mn-lt"/>
              </a:rPr>
              <a:t>We were thrilled to host Riot Games in our venue (2016 for the EU LCS and 2019 for the LEC Spring Finals). Our indoor arena is made for big and exciting sporting events and is the perfect location in Rotterdam, and even in the Netherlands, for esports tournaments. Amazing atmosphere, great audience and we would love to host more esports events in the future!", according to CEO of Rotterdam Ahoy, Jolanda Jansen.</a:t>
            </a:r>
            <a:endParaRPr lang="en-US" sz="2000"/>
          </a:p>
        </p:txBody>
      </p:sp>
      <p:sp>
        <p:nvSpPr>
          <p:cNvPr id="5" name="TextBox 4">
            <a:extLst>
              <a:ext uri="{FF2B5EF4-FFF2-40B4-BE49-F238E27FC236}">
                <a16:creationId xmlns:a16="http://schemas.microsoft.com/office/drawing/2014/main" id="{ACCF7C37-E752-4742-8108-BDD95C3EC32D}"/>
              </a:ext>
            </a:extLst>
          </p:cNvPr>
          <p:cNvSpPr txBox="1"/>
          <p:nvPr/>
        </p:nvSpPr>
        <p:spPr>
          <a:xfrm>
            <a:off x="12007269" y="6657945"/>
            <a:ext cx="184730" cy="200055"/>
          </a:xfrm>
          <a:prstGeom prst="rect">
            <a:avLst/>
          </a:prstGeom>
          <a:solidFill>
            <a:srgbClr val="000000"/>
          </a:solidFill>
        </p:spPr>
        <p:txBody>
          <a:bodyPr wrap="none" lIns="91440" tIns="45720" rIns="91440" bIns="45720" anchor="t">
            <a:spAutoFit/>
          </a:bodyPr>
          <a:lstStyle/>
          <a:p>
            <a:pPr algn="r">
              <a:spcAft>
                <a:spcPts val="600"/>
              </a:spcAft>
            </a:pPr>
            <a:endParaRPr lang="en-US" sz="700" dirty="0">
              <a:solidFill>
                <a:srgbClr val="FFFFFF"/>
              </a:solidFill>
            </a:endParaRPr>
          </a:p>
        </p:txBody>
      </p:sp>
    </p:spTree>
    <p:extLst>
      <p:ext uri="{BB962C8B-B14F-4D97-AF65-F5344CB8AC3E}">
        <p14:creationId xmlns:p14="http://schemas.microsoft.com/office/powerpoint/2010/main" val="24472396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sld>
</file>

<file path=ppt/theme/theme1.xml><?xml version="1.0" encoding="utf-8"?>
<a:theme xmlns:a="http://schemas.openxmlformats.org/drawingml/2006/main" name="AccentBoxVTI">
  <a:themeElements>
    <a:clrScheme name="AccentBoxVTI">
      <a:dk1>
        <a:srgbClr val="000000"/>
      </a:dk1>
      <a:lt1>
        <a:sysClr val="window" lastClr="FFFFFF"/>
      </a:lt1>
      <a:dk2>
        <a:srgbClr val="262626"/>
      </a:dk2>
      <a:lt2>
        <a:srgbClr val="FFFFFF"/>
      </a:lt2>
      <a:accent1>
        <a:srgbClr val="F5A700"/>
      </a:accent1>
      <a:accent2>
        <a:srgbClr val="00A5AB"/>
      </a:accent2>
      <a:accent3>
        <a:srgbClr val="09963B"/>
      </a:accent3>
      <a:accent4>
        <a:srgbClr val="E64823"/>
      </a:accent4>
      <a:accent5>
        <a:srgbClr val="9C6A6A"/>
      </a:accent5>
      <a:accent6>
        <a:srgbClr val="824F8C"/>
      </a:accent6>
      <a:hlink>
        <a:srgbClr val="2998E3"/>
      </a:hlink>
      <a:folHlink>
        <a:srgbClr val="7F723D"/>
      </a:folHlink>
    </a:clrScheme>
    <a:fontScheme name="Avenir">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centBoxVTI" id="{9F778A78-DC9A-453A-A82D-A75CAD503E15}" vid="{EA961113-7CC4-4569-8A6A-7BC2C1E2F401}"/>
    </a:ext>
  </a:extLst>
</a:theme>
</file>

<file path=docProps/app.xml><?xml version="1.0" encoding="utf-8"?>
<Properties xmlns="http://schemas.openxmlformats.org/officeDocument/2006/extended-properties" xmlns:vt="http://schemas.openxmlformats.org/officeDocument/2006/docPropsVTypes">
  <Template>office theme</Template>
  <TotalTime>0</TotalTime>
  <Words>0</Words>
  <Application>Microsoft Office PowerPoint</Application>
  <PresentationFormat>Widescreen</PresentationFormat>
  <Paragraphs>0</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AccentBoxVTI</vt:lpstr>
      <vt:lpstr>The impact on economy and tourism for first host city of the League of Legends European Championship finals </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revision>107</cp:revision>
  <dcterms:created xsi:type="dcterms:W3CDTF">2020-12-17T11:21:49Z</dcterms:created>
  <dcterms:modified xsi:type="dcterms:W3CDTF">2020-12-17T11:56:34Z</dcterms:modified>
</cp:coreProperties>
</file>